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2.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2" r:id="rId2"/>
    <p:sldMasterId id="2147483824" r:id="rId3"/>
  </p:sldMasterIdLst>
  <p:notesMasterIdLst>
    <p:notesMasterId r:id="rId31"/>
  </p:notesMasterIdLst>
  <p:handoutMasterIdLst>
    <p:handoutMasterId r:id="rId32"/>
  </p:handoutMasterIdLst>
  <p:sldIdLst>
    <p:sldId id="318" r:id="rId4"/>
    <p:sldId id="321" r:id="rId5"/>
    <p:sldId id="319" r:id="rId6"/>
    <p:sldId id="320" r:id="rId7"/>
    <p:sldId id="322" r:id="rId8"/>
    <p:sldId id="323" r:id="rId9"/>
    <p:sldId id="324" r:id="rId10"/>
    <p:sldId id="325" r:id="rId11"/>
    <p:sldId id="326" r:id="rId12"/>
    <p:sldId id="327" r:id="rId13"/>
    <p:sldId id="328" r:id="rId14"/>
    <p:sldId id="329" r:id="rId15"/>
    <p:sldId id="309" r:id="rId16"/>
    <p:sldId id="312" r:id="rId17"/>
    <p:sldId id="302" r:id="rId18"/>
    <p:sldId id="331" r:id="rId19"/>
    <p:sldId id="295" r:id="rId20"/>
    <p:sldId id="266" r:id="rId21"/>
    <p:sldId id="313" r:id="rId22"/>
    <p:sldId id="277" r:id="rId23"/>
    <p:sldId id="282" r:id="rId24"/>
    <p:sldId id="314" r:id="rId25"/>
    <p:sldId id="259" r:id="rId26"/>
    <p:sldId id="316" r:id="rId27"/>
    <p:sldId id="332" r:id="rId28"/>
    <p:sldId id="317" r:id="rId29"/>
    <p:sldId id="330" r:id="rId3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A1"/>
    <a:srgbClr val="467996"/>
    <a:srgbClr val="008F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89" autoAdjust="0"/>
    <p:restoredTop sz="76792" autoAdjust="0"/>
  </p:normalViewPr>
  <p:slideViewPr>
    <p:cSldViewPr snapToGrid="0" showGuides="1">
      <p:cViewPr varScale="1">
        <p:scale>
          <a:sx n="71" d="100"/>
          <a:sy n="71" d="100"/>
        </p:scale>
        <p:origin x="576" y="184"/>
      </p:cViewPr>
      <p:guideLst>
        <p:guide orient="horz" pos="2160"/>
        <p:guide pos="3840"/>
      </p:guideLst>
    </p:cSldViewPr>
  </p:slideViewPr>
  <p:notesTextViewPr>
    <p:cViewPr>
      <p:scale>
        <a:sx n="1" d="1"/>
        <a:sy n="1" d="1"/>
      </p:scale>
      <p:origin x="0" y="0"/>
    </p:cViewPr>
  </p:notesTextViewPr>
  <p:notesViewPr>
    <p:cSldViewPr snapToGrid="0" showGuides="1">
      <p:cViewPr varScale="1">
        <p:scale>
          <a:sx n="70" d="100"/>
          <a:sy n="70" d="100"/>
        </p:scale>
        <p:origin x="2697" y="4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BA5AC4-A966-4FA8-94FC-D505E04B27DF}" type="datetimeFigureOut">
              <a:rPr lang="nl-NL" smtClean="0"/>
              <a:t>30-03-19</a:t>
            </a:fld>
            <a:endParaRPr lang="nl-NL"/>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F90AD2-1D4F-4808-B0CE-0A5383204F06}" type="slidenum">
              <a:rPr lang="nl-NL" smtClean="0"/>
              <a:t>‹N›</a:t>
            </a:fld>
            <a:endParaRPr lang="nl-NL"/>
          </a:p>
        </p:txBody>
      </p:sp>
    </p:spTree>
    <p:extLst>
      <p:ext uri="{BB962C8B-B14F-4D97-AF65-F5344CB8AC3E}">
        <p14:creationId xmlns:p14="http://schemas.microsoft.com/office/powerpoint/2010/main" val="1364270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3CB1C0-46CB-4C47-B02E-D8BABCFCA987}" type="datetimeFigureOut">
              <a:rPr lang="nl-NL" smtClean="0"/>
              <a:t>30-03-19</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9D30A9-802A-4E43-8ABE-6B26F2E625FA}" type="slidenum">
              <a:rPr lang="nl-NL" smtClean="0"/>
              <a:t>‹N›</a:t>
            </a:fld>
            <a:endParaRPr lang="nl-NL"/>
          </a:p>
        </p:txBody>
      </p:sp>
    </p:spTree>
    <p:extLst>
      <p:ext uri="{BB962C8B-B14F-4D97-AF65-F5344CB8AC3E}">
        <p14:creationId xmlns:p14="http://schemas.microsoft.com/office/powerpoint/2010/main" val="4069764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r>
              <a:rPr lang="nl-NL" dirty="0"/>
              <a:t>PhD research at VU Amsterdam</a:t>
            </a:r>
            <a:endParaRPr lang="en-GB" dirty="0"/>
          </a:p>
        </p:txBody>
      </p:sp>
      <p:sp>
        <p:nvSpPr>
          <p:cNvPr id="4" name="Tijdelijke aanduiding voor dianummer 3"/>
          <p:cNvSpPr>
            <a:spLocks noGrp="1"/>
          </p:cNvSpPr>
          <p:nvPr>
            <p:ph type="sldNum" sz="quarter" idx="10"/>
          </p:nvPr>
        </p:nvSpPr>
        <p:spPr/>
        <p:txBody>
          <a:bodyPr/>
          <a:lstStyle/>
          <a:p>
            <a:fld id="{E610BF8B-149A-4C87-8212-5BFE4EC7F89D}" type="slidenum">
              <a:rPr lang="en-GB" smtClean="0"/>
              <a:t>6</a:t>
            </a:fld>
            <a:endParaRPr lang="en-GB"/>
          </a:p>
        </p:txBody>
      </p:sp>
    </p:spTree>
    <p:extLst>
      <p:ext uri="{BB962C8B-B14F-4D97-AF65-F5344CB8AC3E}">
        <p14:creationId xmlns:p14="http://schemas.microsoft.com/office/powerpoint/2010/main" val="2614855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EE9D30A9-802A-4E43-8ABE-6B26F2E625FA}" type="slidenum">
              <a:rPr lang="nl-NL" smtClean="0"/>
              <a:t>24</a:t>
            </a:fld>
            <a:endParaRPr lang="nl-NL"/>
          </a:p>
        </p:txBody>
      </p:sp>
    </p:spTree>
    <p:extLst>
      <p:ext uri="{BB962C8B-B14F-4D97-AF65-F5344CB8AC3E}">
        <p14:creationId xmlns:p14="http://schemas.microsoft.com/office/powerpoint/2010/main" val="1390609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25</a:t>
            </a:fld>
            <a:endParaRPr lang="en-US" dirty="0"/>
          </a:p>
        </p:txBody>
      </p:sp>
    </p:spTree>
    <p:extLst>
      <p:ext uri="{BB962C8B-B14F-4D97-AF65-F5344CB8AC3E}">
        <p14:creationId xmlns:p14="http://schemas.microsoft.com/office/powerpoint/2010/main" val="1245171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a:t>
            </a:r>
            <a:endParaRPr lang="nl-NL" dirty="0"/>
          </a:p>
        </p:txBody>
      </p:sp>
      <p:sp>
        <p:nvSpPr>
          <p:cNvPr id="4" name="Slide Number Placeholder 3"/>
          <p:cNvSpPr>
            <a:spLocks noGrp="1"/>
          </p:cNvSpPr>
          <p:nvPr>
            <p:ph type="sldNum" sz="quarter" idx="10"/>
          </p:nvPr>
        </p:nvSpPr>
        <p:spPr/>
        <p:txBody>
          <a:bodyPr/>
          <a:lstStyle/>
          <a:p>
            <a:fld id="{EE9D30A9-802A-4E43-8ABE-6B26F2E625FA}" type="slidenum">
              <a:rPr lang="nl-NL" smtClean="0"/>
              <a:t>26</a:t>
            </a:fld>
            <a:endParaRPr lang="nl-NL"/>
          </a:p>
        </p:txBody>
      </p:sp>
    </p:spTree>
    <p:extLst>
      <p:ext uri="{BB962C8B-B14F-4D97-AF65-F5344CB8AC3E}">
        <p14:creationId xmlns:p14="http://schemas.microsoft.com/office/powerpoint/2010/main" val="3649100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13</a:t>
            </a:fld>
            <a:endParaRPr lang="en-US" dirty="0"/>
          </a:p>
        </p:txBody>
      </p:sp>
    </p:spTree>
    <p:extLst>
      <p:ext uri="{BB962C8B-B14F-4D97-AF65-F5344CB8AC3E}">
        <p14:creationId xmlns:p14="http://schemas.microsoft.com/office/powerpoint/2010/main" val="1131613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EE9D30A9-802A-4E43-8ABE-6B26F2E625FA}" type="slidenum">
              <a:rPr lang="nl-NL" smtClean="0"/>
              <a:t>14</a:t>
            </a:fld>
            <a:endParaRPr lang="nl-NL"/>
          </a:p>
        </p:txBody>
      </p:sp>
    </p:spTree>
    <p:extLst>
      <p:ext uri="{BB962C8B-B14F-4D97-AF65-F5344CB8AC3E}">
        <p14:creationId xmlns:p14="http://schemas.microsoft.com/office/powerpoint/2010/main" val="459887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baseline="0" dirty="0"/>
          </a:p>
        </p:txBody>
      </p:sp>
      <p:sp>
        <p:nvSpPr>
          <p:cNvPr id="4" name="Slide Number Placeholder 3"/>
          <p:cNvSpPr>
            <a:spLocks noGrp="1"/>
          </p:cNvSpPr>
          <p:nvPr>
            <p:ph type="sldNum" sz="quarter" idx="10"/>
          </p:nvPr>
        </p:nvSpPr>
        <p:spPr/>
        <p:txBody>
          <a:bodyPr/>
          <a:lstStyle/>
          <a:p>
            <a:fld id="{EE9D30A9-802A-4E43-8ABE-6B26F2E625FA}" type="slidenum">
              <a:rPr lang="nl-NL" smtClean="0"/>
              <a:t>15</a:t>
            </a:fld>
            <a:endParaRPr lang="nl-NL"/>
          </a:p>
        </p:txBody>
      </p:sp>
    </p:spTree>
    <p:extLst>
      <p:ext uri="{BB962C8B-B14F-4D97-AF65-F5344CB8AC3E}">
        <p14:creationId xmlns:p14="http://schemas.microsoft.com/office/powerpoint/2010/main" val="4249214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EE9D30A9-802A-4E43-8ABE-6B26F2E625FA}" type="slidenum">
              <a:rPr lang="nl-NL" smtClean="0"/>
              <a:t>17</a:t>
            </a:fld>
            <a:endParaRPr lang="nl-NL"/>
          </a:p>
        </p:txBody>
      </p:sp>
    </p:spTree>
    <p:extLst>
      <p:ext uri="{BB962C8B-B14F-4D97-AF65-F5344CB8AC3E}">
        <p14:creationId xmlns:p14="http://schemas.microsoft.com/office/powerpoint/2010/main" val="1744125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EE9D30A9-802A-4E43-8ABE-6B26F2E625FA}" type="slidenum">
              <a:rPr lang="nl-NL" smtClean="0"/>
              <a:t>18</a:t>
            </a:fld>
            <a:endParaRPr lang="nl-NL"/>
          </a:p>
        </p:txBody>
      </p:sp>
    </p:spTree>
    <p:extLst>
      <p:ext uri="{BB962C8B-B14F-4D97-AF65-F5344CB8AC3E}">
        <p14:creationId xmlns:p14="http://schemas.microsoft.com/office/powerpoint/2010/main" val="1774157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baseline="0" dirty="0">
              <a:solidFill>
                <a:srgbClr val="FF0000"/>
              </a:solidFill>
            </a:endParaRPr>
          </a:p>
        </p:txBody>
      </p:sp>
      <p:sp>
        <p:nvSpPr>
          <p:cNvPr id="4" name="Slide Number Placeholder 3"/>
          <p:cNvSpPr>
            <a:spLocks noGrp="1"/>
          </p:cNvSpPr>
          <p:nvPr>
            <p:ph type="sldNum" sz="quarter" idx="10"/>
          </p:nvPr>
        </p:nvSpPr>
        <p:spPr/>
        <p:txBody>
          <a:bodyPr/>
          <a:lstStyle/>
          <a:p>
            <a:fld id="{EE9D30A9-802A-4E43-8ABE-6B26F2E625FA}" type="slidenum">
              <a:rPr lang="nl-NL" smtClean="0"/>
              <a:t>20</a:t>
            </a:fld>
            <a:endParaRPr lang="nl-NL"/>
          </a:p>
        </p:txBody>
      </p:sp>
    </p:spTree>
    <p:extLst>
      <p:ext uri="{BB962C8B-B14F-4D97-AF65-F5344CB8AC3E}">
        <p14:creationId xmlns:p14="http://schemas.microsoft.com/office/powerpoint/2010/main" val="3128587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EE9D30A9-802A-4E43-8ABE-6B26F2E625FA}" type="slidenum">
              <a:rPr lang="nl-NL" smtClean="0"/>
              <a:t>21</a:t>
            </a:fld>
            <a:endParaRPr lang="nl-NL"/>
          </a:p>
        </p:txBody>
      </p:sp>
    </p:spTree>
    <p:extLst>
      <p:ext uri="{BB962C8B-B14F-4D97-AF65-F5344CB8AC3E}">
        <p14:creationId xmlns:p14="http://schemas.microsoft.com/office/powerpoint/2010/main" val="1776193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EE9D30A9-802A-4E43-8ABE-6B26F2E625FA}" type="slidenum">
              <a:rPr lang="nl-NL" smtClean="0"/>
              <a:t>23</a:t>
            </a:fld>
            <a:endParaRPr lang="nl-NL"/>
          </a:p>
        </p:txBody>
      </p:sp>
    </p:spTree>
    <p:extLst>
      <p:ext uri="{BB962C8B-B14F-4D97-AF65-F5344CB8AC3E}">
        <p14:creationId xmlns:p14="http://schemas.microsoft.com/office/powerpoint/2010/main" val="3598357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2642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us no footer">
    <p:spTree>
      <p:nvGrpSpPr>
        <p:cNvPr id="1" name=""/>
        <p:cNvGrpSpPr/>
        <p:nvPr/>
      </p:nvGrpSpPr>
      <p:grpSpPr>
        <a:xfrm>
          <a:off x="0" y="0"/>
          <a:ext cx="0" cy="0"/>
          <a:chOff x="0" y="0"/>
          <a:chExt cx="0" cy="0"/>
        </a:xfrm>
      </p:grpSpPr>
      <p:sp>
        <p:nvSpPr>
          <p:cNvPr id="2" name="Rectangle 1"/>
          <p:cNvSpPr/>
          <p:nvPr userDrawn="1"/>
        </p:nvSpPr>
        <p:spPr>
          <a:xfrm>
            <a:off x="4338955" y="6255834"/>
            <a:ext cx="3613936" cy="4683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19777532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_Team_of_3">
    <p:spTree>
      <p:nvGrpSpPr>
        <p:cNvPr id="1" name=""/>
        <p:cNvGrpSpPr/>
        <p:nvPr/>
      </p:nvGrpSpPr>
      <p:grpSpPr>
        <a:xfrm>
          <a:off x="0" y="0"/>
          <a:ext cx="0" cy="0"/>
          <a:chOff x="0" y="0"/>
          <a:chExt cx="0" cy="0"/>
        </a:xfrm>
      </p:grpSpPr>
      <p:sp>
        <p:nvSpPr>
          <p:cNvPr id="9" name="Picture Placeholder 3"/>
          <p:cNvSpPr>
            <a:spLocks noGrp="1"/>
          </p:cNvSpPr>
          <p:nvPr>
            <p:ph type="pic" sz="quarter" idx="10"/>
          </p:nvPr>
        </p:nvSpPr>
        <p:spPr>
          <a:xfrm>
            <a:off x="9106899"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lstStyle/>
          <a:p>
            <a:endParaRPr lang="en-US"/>
          </a:p>
        </p:txBody>
      </p:sp>
      <p:sp>
        <p:nvSpPr>
          <p:cNvPr id="13" name="Picture Placeholder 3"/>
          <p:cNvSpPr>
            <a:spLocks noGrp="1"/>
          </p:cNvSpPr>
          <p:nvPr>
            <p:ph type="pic" sz="quarter" idx="11"/>
          </p:nvPr>
        </p:nvSpPr>
        <p:spPr>
          <a:xfrm>
            <a:off x="1212751"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lstStyle/>
          <a:p>
            <a:endParaRPr lang="en-US"/>
          </a:p>
        </p:txBody>
      </p:sp>
      <p:sp>
        <p:nvSpPr>
          <p:cNvPr id="17" name="Picture Placeholder 3"/>
          <p:cNvSpPr>
            <a:spLocks noGrp="1"/>
          </p:cNvSpPr>
          <p:nvPr>
            <p:ph type="pic" sz="quarter" idx="12"/>
          </p:nvPr>
        </p:nvSpPr>
        <p:spPr>
          <a:xfrm>
            <a:off x="3844134"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lstStyle/>
          <a:p>
            <a:endParaRPr lang="en-US"/>
          </a:p>
        </p:txBody>
      </p:sp>
      <p:sp>
        <p:nvSpPr>
          <p:cNvPr id="5" name="Picture Placeholder 3"/>
          <p:cNvSpPr>
            <a:spLocks noGrp="1"/>
          </p:cNvSpPr>
          <p:nvPr>
            <p:ph type="pic" sz="quarter" idx="13"/>
          </p:nvPr>
        </p:nvSpPr>
        <p:spPr>
          <a:xfrm>
            <a:off x="6475516"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lstStyle/>
          <a:p>
            <a:endParaRPr lang="en-US"/>
          </a:p>
        </p:txBody>
      </p:sp>
    </p:spTree>
    <p:extLst>
      <p:ext uri="{BB962C8B-B14F-4D97-AF65-F5344CB8AC3E}">
        <p14:creationId xmlns:p14="http://schemas.microsoft.com/office/powerpoint/2010/main" val="15613143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Team_of_3_2">
    <p:spTree>
      <p:nvGrpSpPr>
        <p:cNvPr id="1" name=""/>
        <p:cNvGrpSpPr/>
        <p:nvPr/>
      </p:nvGrpSpPr>
      <p:grpSpPr>
        <a:xfrm>
          <a:off x="0" y="0"/>
          <a:ext cx="0" cy="0"/>
          <a:chOff x="0" y="0"/>
          <a:chExt cx="0" cy="0"/>
        </a:xfrm>
      </p:grpSpPr>
      <p:sp>
        <p:nvSpPr>
          <p:cNvPr id="9" name="Picture Placeholder 3"/>
          <p:cNvSpPr>
            <a:spLocks noGrp="1"/>
          </p:cNvSpPr>
          <p:nvPr>
            <p:ph type="pic" sz="quarter" idx="10"/>
          </p:nvPr>
        </p:nvSpPr>
        <p:spPr>
          <a:xfrm>
            <a:off x="8061383"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lstStyle/>
          <a:p>
            <a:endParaRPr lang="en-US"/>
          </a:p>
        </p:txBody>
      </p:sp>
      <p:sp>
        <p:nvSpPr>
          <p:cNvPr id="13" name="Picture Placeholder 3"/>
          <p:cNvSpPr>
            <a:spLocks noGrp="1"/>
          </p:cNvSpPr>
          <p:nvPr>
            <p:ph type="pic" sz="quarter" idx="11"/>
          </p:nvPr>
        </p:nvSpPr>
        <p:spPr>
          <a:xfrm>
            <a:off x="2227776"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lstStyle/>
          <a:p>
            <a:endParaRPr lang="en-US"/>
          </a:p>
        </p:txBody>
      </p:sp>
      <p:sp>
        <p:nvSpPr>
          <p:cNvPr id="17" name="Picture Placeholder 3"/>
          <p:cNvSpPr>
            <a:spLocks noGrp="1"/>
          </p:cNvSpPr>
          <p:nvPr>
            <p:ph type="pic" sz="quarter" idx="12"/>
          </p:nvPr>
        </p:nvSpPr>
        <p:spPr>
          <a:xfrm>
            <a:off x="5149165"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lstStyle/>
          <a:p>
            <a:endParaRPr lang="en-US"/>
          </a:p>
        </p:txBody>
      </p:sp>
    </p:spTree>
    <p:extLst>
      <p:ext uri="{BB962C8B-B14F-4D97-AF65-F5344CB8AC3E}">
        <p14:creationId xmlns:p14="http://schemas.microsoft.com/office/powerpoint/2010/main" val="25066322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_Contact Us-Boost">
    <p:spTree>
      <p:nvGrpSpPr>
        <p:cNvPr id="1" name=""/>
        <p:cNvGrpSpPr/>
        <p:nvPr/>
      </p:nvGrpSpPr>
      <p:grpSpPr>
        <a:xfrm>
          <a:off x="0" y="0"/>
          <a:ext cx="0" cy="0"/>
          <a:chOff x="0" y="0"/>
          <a:chExt cx="0" cy="0"/>
        </a:xfrm>
      </p:grpSpPr>
      <p:sp>
        <p:nvSpPr>
          <p:cNvPr id="19" name="Picture Placeholder 18"/>
          <p:cNvSpPr>
            <a:spLocks noGrp="1"/>
          </p:cNvSpPr>
          <p:nvPr>
            <p:ph type="pic" sz="quarter" idx="11"/>
          </p:nvPr>
        </p:nvSpPr>
        <p:spPr>
          <a:xfrm>
            <a:off x="716145" y="76942"/>
            <a:ext cx="5863994" cy="6714334"/>
          </a:xfrm>
          <a:custGeom>
            <a:avLst/>
            <a:gdLst>
              <a:gd name="connsiteX0" fmla="*/ 8955694 w 11724934"/>
              <a:gd name="connsiteY0" fmla="*/ 2976334 h 13428667"/>
              <a:gd name="connsiteX1" fmla="*/ 3330999 w 11724934"/>
              <a:gd name="connsiteY1" fmla="*/ 12125956 h 13428667"/>
              <a:gd name="connsiteX2" fmla="*/ 3074428 w 11724934"/>
              <a:gd name="connsiteY2" fmla="*/ 11690634 h 13428667"/>
              <a:gd name="connsiteX3" fmla="*/ 8133670 w 11724934"/>
              <a:gd name="connsiteY3" fmla="*/ 3460824 h 13428667"/>
              <a:gd name="connsiteX4" fmla="*/ 6613112 w 11724934"/>
              <a:gd name="connsiteY4" fmla="*/ 2045671 h 13428667"/>
              <a:gd name="connsiteX5" fmla="*/ 988418 w 11724934"/>
              <a:gd name="connsiteY5" fmla="*/ 11195294 h 13428667"/>
              <a:gd name="connsiteX6" fmla="*/ 731845 w 11724934"/>
              <a:gd name="connsiteY6" fmla="*/ 10759973 h 13428667"/>
              <a:gd name="connsiteX7" fmla="*/ 5791089 w 11724934"/>
              <a:gd name="connsiteY7" fmla="*/ 2530161 h 13428667"/>
              <a:gd name="connsiteX8" fmla="*/ 10347090 w 11724934"/>
              <a:gd name="connsiteY8" fmla="*/ 1955479 h 13428667"/>
              <a:gd name="connsiteX9" fmla="*/ 3290281 w 11724934"/>
              <a:gd name="connsiteY9" fmla="*/ 13428667 h 13428667"/>
              <a:gd name="connsiteX10" fmla="*/ 2991235 w 11724934"/>
              <a:gd name="connsiteY10" fmla="*/ 12921283 h 13428667"/>
              <a:gd name="connsiteX11" fmla="*/ 9388443 w 11724934"/>
              <a:gd name="connsiteY11" fmla="*/ 2520493 h 13428667"/>
              <a:gd name="connsiteX12" fmla="*/ 9016568 w 11724934"/>
              <a:gd name="connsiteY12" fmla="*/ 1717422 h 13428667"/>
              <a:gd name="connsiteX13" fmla="*/ 3391873 w 11724934"/>
              <a:gd name="connsiteY13" fmla="*/ 10867044 h 13428667"/>
              <a:gd name="connsiteX14" fmla="*/ 3135302 w 11724934"/>
              <a:gd name="connsiteY14" fmla="*/ 10431723 h 13428667"/>
              <a:gd name="connsiteX15" fmla="*/ 8194543 w 11724934"/>
              <a:gd name="connsiteY15" fmla="*/ 2201912 h 13428667"/>
              <a:gd name="connsiteX16" fmla="*/ 8004509 w 11724934"/>
              <a:gd name="connsiteY16" fmla="*/ 1024816 h 13428667"/>
              <a:gd name="connsiteX17" fmla="*/ 947699 w 11724934"/>
              <a:gd name="connsiteY17" fmla="*/ 12498007 h 13428667"/>
              <a:gd name="connsiteX18" fmla="*/ 648653 w 11724934"/>
              <a:gd name="connsiteY18" fmla="*/ 11990622 h 13428667"/>
              <a:gd name="connsiteX19" fmla="*/ 7045862 w 11724934"/>
              <a:gd name="connsiteY19" fmla="*/ 1589830 h 13428667"/>
              <a:gd name="connsiteX20" fmla="*/ 11724934 w 11724934"/>
              <a:gd name="connsiteY20" fmla="*/ 930662 h 13428667"/>
              <a:gd name="connsiteX21" fmla="*/ 4668125 w 11724934"/>
              <a:gd name="connsiteY21" fmla="*/ 12403851 h 13428667"/>
              <a:gd name="connsiteX22" fmla="*/ 4369080 w 11724934"/>
              <a:gd name="connsiteY22" fmla="*/ 11896466 h 13428667"/>
              <a:gd name="connsiteX23" fmla="*/ 10766288 w 11724934"/>
              <a:gd name="connsiteY23" fmla="*/ 1495676 h 13428667"/>
              <a:gd name="connsiteX24" fmla="*/ 6673985 w 11724934"/>
              <a:gd name="connsiteY24" fmla="*/ 786761 h 13428667"/>
              <a:gd name="connsiteX25" fmla="*/ 1049293 w 11724934"/>
              <a:gd name="connsiteY25" fmla="*/ 9936384 h 13428667"/>
              <a:gd name="connsiteX26" fmla="*/ 792719 w 11724934"/>
              <a:gd name="connsiteY26" fmla="*/ 9501062 h 13428667"/>
              <a:gd name="connsiteX27" fmla="*/ 5851961 w 11724934"/>
              <a:gd name="connsiteY27" fmla="*/ 1271251 h 13428667"/>
              <a:gd name="connsiteX28" fmla="*/ 6440843 w 11724934"/>
              <a:gd name="connsiteY28" fmla="*/ 94156 h 13428667"/>
              <a:gd name="connsiteX29" fmla="*/ 278218 w 11724934"/>
              <a:gd name="connsiteY29" fmla="*/ 10053030 h 13428667"/>
              <a:gd name="connsiteX30" fmla="*/ 0 w 11724934"/>
              <a:gd name="connsiteY30" fmla="*/ 9580984 h 13428667"/>
              <a:gd name="connsiteX31" fmla="*/ 5543097 w 11724934"/>
              <a:gd name="connsiteY31" fmla="*/ 623276 h 13428667"/>
              <a:gd name="connsiteX32" fmla="*/ 9382354 w 11724934"/>
              <a:gd name="connsiteY32" fmla="*/ 0 h 13428667"/>
              <a:gd name="connsiteX33" fmla="*/ 2325545 w 11724934"/>
              <a:gd name="connsiteY33" fmla="*/ 11473190 h 13428667"/>
              <a:gd name="connsiteX34" fmla="*/ 2026498 w 11724934"/>
              <a:gd name="connsiteY34" fmla="*/ 10965805 h 13428667"/>
              <a:gd name="connsiteX35" fmla="*/ 8423706 w 11724934"/>
              <a:gd name="connsiteY35" fmla="*/ 565013 h 134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724934" h="13428667">
                <a:moveTo>
                  <a:pt x="8955694" y="2976334"/>
                </a:moveTo>
                <a:lnTo>
                  <a:pt x="3330999" y="12125956"/>
                </a:lnTo>
                <a:lnTo>
                  <a:pt x="3074428" y="11690634"/>
                </a:lnTo>
                <a:lnTo>
                  <a:pt x="8133670" y="3460824"/>
                </a:lnTo>
                <a:close/>
                <a:moveTo>
                  <a:pt x="6613112" y="2045671"/>
                </a:moveTo>
                <a:lnTo>
                  <a:pt x="988418" y="11195294"/>
                </a:lnTo>
                <a:lnTo>
                  <a:pt x="731845" y="10759973"/>
                </a:lnTo>
                <a:lnTo>
                  <a:pt x="5791089" y="2530161"/>
                </a:lnTo>
                <a:close/>
                <a:moveTo>
                  <a:pt x="10347090" y="1955479"/>
                </a:moveTo>
                <a:lnTo>
                  <a:pt x="3290281" y="13428667"/>
                </a:lnTo>
                <a:lnTo>
                  <a:pt x="2991235" y="12921283"/>
                </a:lnTo>
                <a:lnTo>
                  <a:pt x="9388443" y="2520493"/>
                </a:lnTo>
                <a:close/>
                <a:moveTo>
                  <a:pt x="9016568" y="1717422"/>
                </a:moveTo>
                <a:lnTo>
                  <a:pt x="3391873" y="10867044"/>
                </a:lnTo>
                <a:lnTo>
                  <a:pt x="3135302" y="10431723"/>
                </a:lnTo>
                <a:lnTo>
                  <a:pt x="8194543" y="2201912"/>
                </a:lnTo>
                <a:close/>
                <a:moveTo>
                  <a:pt x="8004509" y="1024816"/>
                </a:moveTo>
                <a:lnTo>
                  <a:pt x="947699" y="12498007"/>
                </a:lnTo>
                <a:lnTo>
                  <a:pt x="648653" y="11990622"/>
                </a:lnTo>
                <a:lnTo>
                  <a:pt x="7045862" y="1589830"/>
                </a:lnTo>
                <a:close/>
                <a:moveTo>
                  <a:pt x="11724934" y="930662"/>
                </a:moveTo>
                <a:lnTo>
                  <a:pt x="4668125" y="12403851"/>
                </a:lnTo>
                <a:lnTo>
                  <a:pt x="4369080" y="11896466"/>
                </a:lnTo>
                <a:lnTo>
                  <a:pt x="10766288" y="1495676"/>
                </a:lnTo>
                <a:close/>
                <a:moveTo>
                  <a:pt x="6673985" y="786761"/>
                </a:moveTo>
                <a:lnTo>
                  <a:pt x="1049293" y="9936384"/>
                </a:lnTo>
                <a:lnTo>
                  <a:pt x="792719" y="9501062"/>
                </a:lnTo>
                <a:lnTo>
                  <a:pt x="5851961" y="1271251"/>
                </a:lnTo>
                <a:close/>
                <a:moveTo>
                  <a:pt x="6440843" y="94156"/>
                </a:moveTo>
                <a:lnTo>
                  <a:pt x="278218" y="10053030"/>
                </a:lnTo>
                <a:lnTo>
                  <a:pt x="0" y="9580984"/>
                </a:lnTo>
                <a:lnTo>
                  <a:pt x="5543097" y="623276"/>
                </a:lnTo>
                <a:close/>
                <a:moveTo>
                  <a:pt x="9382354" y="0"/>
                </a:moveTo>
                <a:lnTo>
                  <a:pt x="2325545" y="11473190"/>
                </a:lnTo>
                <a:lnTo>
                  <a:pt x="2026498" y="10965805"/>
                </a:lnTo>
                <a:lnTo>
                  <a:pt x="8423706" y="565013"/>
                </a:lnTo>
                <a:close/>
              </a:path>
            </a:pathLst>
          </a:custGeom>
        </p:spPr>
        <p:txBody>
          <a:bodyPr wrap="square">
            <a:noAutofit/>
          </a:bodyPr>
          <a:lstStyle>
            <a:lvl1pPr>
              <a:defRPr sz="1400"/>
            </a:lvl1pPr>
          </a:lstStyle>
          <a:p>
            <a:endParaRPr lang="en-US"/>
          </a:p>
        </p:txBody>
      </p:sp>
    </p:spTree>
    <p:extLst>
      <p:ext uri="{BB962C8B-B14F-4D97-AF65-F5344CB8AC3E}">
        <p14:creationId xmlns:p14="http://schemas.microsoft.com/office/powerpoint/2010/main" val="317212928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Helium_Break">
    <p:spTree>
      <p:nvGrpSpPr>
        <p:cNvPr id="1" name=""/>
        <p:cNvGrpSpPr/>
        <p:nvPr/>
      </p:nvGrpSpPr>
      <p:grpSpPr>
        <a:xfrm>
          <a:off x="0" y="0"/>
          <a:ext cx="0" cy="0"/>
          <a:chOff x="0" y="0"/>
          <a:chExt cx="0" cy="0"/>
        </a:xfrm>
      </p:grpSpPr>
      <p:sp>
        <p:nvSpPr>
          <p:cNvPr id="22" name="Picture Placeholder 21"/>
          <p:cNvSpPr>
            <a:spLocks noGrp="1"/>
          </p:cNvSpPr>
          <p:nvPr>
            <p:ph type="pic" sz="quarter" idx="14"/>
          </p:nvPr>
        </p:nvSpPr>
        <p:spPr>
          <a:xfrm>
            <a:off x="6735517" y="22302"/>
            <a:ext cx="5545842" cy="6745671"/>
          </a:xfrm>
          <a:custGeom>
            <a:avLst/>
            <a:gdLst>
              <a:gd name="connsiteX0" fmla="*/ 490691 w 11088796"/>
              <a:gd name="connsiteY0" fmla="*/ 11756903 h 13491341"/>
              <a:gd name="connsiteX1" fmla="*/ 733817 w 11088796"/>
              <a:gd name="connsiteY1" fmla="*/ 11837830 h 13491341"/>
              <a:gd name="connsiteX2" fmla="*/ 1808437 w 11088796"/>
              <a:gd name="connsiteY2" fmla="*/ 12656501 h 13491341"/>
              <a:gd name="connsiteX3" fmla="*/ 1856663 w 11088796"/>
              <a:gd name="connsiteY3" fmla="*/ 13306044 h 13491341"/>
              <a:gd name="connsiteX4" fmla="*/ 1236430 w 11088796"/>
              <a:gd name="connsiteY4" fmla="*/ 13407341 h 13491341"/>
              <a:gd name="connsiteX5" fmla="*/ 161810 w 11088796"/>
              <a:gd name="connsiteY5" fmla="*/ 12588671 h 13491341"/>
              <a:gd name="connsiteX6" fmla="*/ 97910 w 11088796"/>
              <a:gd name="connsiteY6" fmla="*/ 11966183 h 13491341"/>
              <a:gd name="connsiteX7" fmla="*/ 490691 w 11088796"/>
              <a:gd name="connsiteY7" fmla="*/ 11756903 h 13491341"/>
              <a:gd name="connsiteX8" fmla="*/ 1287637 w 11088796"/>
              <a:gd name="connsiteY8" fmla="*/ 10710803 h 13491341"/>
              <a:gd name="connsiteX9" fmla="*/ 1523741 w 11088796"/>
              <a:gd name="connsiteY9" fmla="*/ 10800947 h 13491341"/>
              <a:gd name="connsiteX10" fmla="*/ 2598361 w 11088796"/>
              <a:gd name="connsiteY10" fmla="*/ 11619618 h 13491341"/>
              <a:gd name="connsiteX11" fmla="*/ 2667707 w 11088796"/>
              <a:gd name="connsiteY11" fmla="*/ 12241437 h 13491341"/>
              <a:gd name="connsiteX12" fmla="*/ 2049794 w 11088796"/>
              <a:gd name="connsiteY12" fmla="*/ 12339687 h 13491341"/>
              <a:gd name="connsiteX13" fmla="*/ 975175 w 11088796"/>
              <a:gd name="connsiteY13" fmla="*/ 11521017 h 13491341"/>
              <a:gd name="connsiteX14" fmla="*/ 908953 w 11088796"/>
              <a:gd name="connsiteY14" fmla="*/ 10901578 h 13491341"/>
              <a:gd name="connsiteX15" fmla="*/ 1287637 w 11088796"/>
              <a:gd name="connsiteY15" fmla="*/ 10710803 h 13491341"/>
              <a:gd name="connsiteX16" fmla="*/ 1721569 w 11088796"/>
              <a:gd name="connsiteY16" fmla="*/ 9334566 h 13491341"/>
              <a:gd name="connsiteX17" fmla="*/ 1947183 w 11088796"/>
              <a:gd name="connsiteY17" fmla="*/ 9405678 h 13491341"/>
              <a:gd name="connsiteX18" fmla="*/ 3834230 w 11088796"/>
              <a:gd name="connsiteY18" fmla="*/ 10843275 h 13491341"/>
              <a:gd name="connsiteX19" fmla="*/ 3878894 w 11088796"/>
              <a:gd name="connsiteY19" fmla="*/ 11451101 h 13491341"/>
              <a:gd name="connsiteX20" fmla="*/ 3262230 w 11088796"/>
              <a:gd name="connsiteY20" fmla="*/ 11594106 h 13491341"/>
              <a:gd name="connsiteX21" fmla="*/ 1375183 w 11088796"/>
              <a:gd name="connsiteY21" fmla="*/ 10156508 h 13491341"/>
              <a:gd name="connsiteX22" fmla="*/ 1349316 w 11088796"/>
              <a:gd name="connsiteY22" fmla="*/ 9524008 h 13491341"/>
              <a:gd name="connsiteX23" fmla="*/ 1721569 w 11088796"/>
              <a:gd name="connsiteY23" fmla="*/ 9334566 h 13491341"/>
              <a:gd name="connsiteX24" fmla="*/ 2101387 w 11088796"/>
              <a:gd name="connsiteY24" fmla="*/ 7936576 h 13491341"/>
              <a:gd name="connsiteX25" fmla="*/ 2344041 w 11088796"/>
              <a:gd name="connsiteY25" fmla="*/ 8020670 h 13491341"/>
              <a:gd name="connsiteX26" fmla="*/ 5052676 w 11088796"/>
              <a:gd name="connsiteY26" fmla="*/ 10084172 h 13491341"/>
              <a:gd name="connsiteX27" fmla="*/ 5120124 w 11088796"/>
              <a:gd name="connsiteY27" fmla="*/ 10709361 h 13491341"/>
              <a:gd name="connsiteX28" fmla="*/ 4480668 w 11088796"/>
              <a:gd name="connsiteY28" fmla="*/ 10835011 h 13491341"/>
              <a:gd name="connsiteX29" fmla="*/ 1772034 w 11088796"/>
              <a:gd name="connsiteY29" fmla="*/ 8771509 h 13491341"/>
              <a:gd name="connsiteX30" fmla="*/ 1723383 w 11088796"/>
              <a:gd name="connsiteY30" fmla="*/ 8121644 h 13491341"/>
              <a:gd name="connsiteX31" fmla="*/ 2101387 w 11088796"/>
              <a:gd name="connsiteY31" fmla="*/ 7936576 h 13491341"/>
              <a:gd name="connsiteX32" fmla="*/ 1945410 w 11088796"/>
              <a:gd name="connsiteY32" fmla="*/ 6115309 h 13491341"/>
              <a:gd name="connsiteX33" fmla="*/ 2188908 w 11088796"/>
              <a:gd name="connsiteY33" fmla="*/ 6197004 h 13491341"/>
              <a:gd name="connsiteX34" fmla="*/ 6859286 w 11088796"/>
              <a:gd name="connsiteY34" fmla="*/ 9755006 h 13491341"/>
              <a:gd name="connsiteX35" fmla="*/ 6889502 w 11088796"/>
              <a:gd name="connsiteY35" fmla="*/ 10387978 h 13491341"/>
              <a:gd name="connsiteX36" fmla="*/ 6287266 w 11088796"/>
              <a:gd name="connsiteY36" fmla="*/ 10505862 h 13491341"/>
              <a:gd name="connsiteX37" fmla="*/ 1616888 w 11088796"/>
              <a:gd name="connsiteY37" fmla="*/ 6947860 h 13491341"/>
              <a:gd name="connsiteX38" fmla="*/ 1551927 w 11088796"/>
              <a:gd name="connsiteY38" fmla="*/ 6321692 h 13491341"/>
              <a:gd name="connsiteX39" fmla="*/ 1945410 w 11088796"/>
              <a:gd name="connsiteY39" fmla="*/ 6115309 h 13491341"/>
              <a:gd name="connsiteX40" fmla="*/ 1120711 w 11088796"/>
              <a:gd name="connsiteY40" fmla="*/ 3826332 h 13491341"/>
              <a:gd name="connsiteX41" fmla="*/ 1362501 w 11088796"/>
              <a:gd name="connsiteY41" fmla="*/ 3910611 h 13491341"/>
              <a:gd name="connsiteX42" fmla="*/ 9297658 w 11088796"/>
              <a:gd name="connsiteY42" fmla="*/ 9955798 h 13491341"/>
              <a:gd name="connsiteX43" fmla="*/ 9344772 w 11088796"/>
              <a:gd name="connsiteY43" fmla="*/ 10560687 h 13491341"/>
              <a:gd name="connsiteX44" fmla="*/ 8749084 w 11088796"/>
              <a:gd name="connsiteY44" fmla="*/ 10675877 h 13491341"/>
              <a:gd name="connsiteX45" fmla="*/ 813928 w 11088796"/>
              <a:gd name="connsiteY45" fmla="*/ 4630689 h 13491341"/>
              <a:gd name="connsiteX46" fmla="*/ 744971 w 11088796"/>
              <a:gd name="connsiteY46" fmla="*/ 4009160 h 13491341"/>
              <a:gd name="connsiteX47" fmla="*/ 1120711 w 11088796"/>
              <a:gd name="connsiteY47" fmla="*/ 3826332 h 13491341"/>
              <a:gd name="connsiteX48" fmla="*/ 4227254 w 11088796"/>
              <a:gd name="connsiteY48" fmla="*/ 2790686 h 13491341"/>
              <a:gd name="connsiteX49" fmla="*/ 4454070 w 11088796"/>
              <a:gd name="connsiteY49" fmla="*/ 2860658 h 13491341"/>
              <a:gd name="connsiteX50" fmla="*/ 9475564 w 11088796"/>
              <a:gd name="connsiteY50" fmla="*/ 6686148 h 13491341"/>
              <a:gd name="connsiteX51" fmla="*/ 9504938 w 11088796"/>
              <a:gd name="connsiteY51" fmla="*/ 7321320 h 13491341"/>
              <a:gd name="connsiteX52" fmla="*/ 8903564 w 11088796"/>
              <a:gd name="connsiteY52" fmla="*/ 7436978 h 13491341"/>
              <a:gd name="connsiteX53" fmla="*/ 3882070 w 11088796"/>
              <a:gd name="connsiteY53" fmla="*/ 3611488 h 13491341"/>
              <a:gd name="connsiteX54" fmla="*/ 3837020 w 11088796"/>
              <a:gd name="connsiteY54" fmla="*/ 3003370 h 13491341"/>
              <a:gd name="connsiteX55" fmla="*/ 4227254 w 11088796"/>
              <a:gd name="connsiteY55" fmla="*/ 2790686 h 13491341"/>
              <a:gd name="connsiteX56" fmla="*/ 5978286 w 11088796"/>
              <a:gd name="connsiteY56" fmla="*/ 2454748 h 13491341"/>
              <a:gd name="connsiteX57" fmla="*/ 6213830 w 11088796"/>
              <a:gd name="connsiteY57" fmla="*/ 2544466 h 13491341"/>
              <a:gd name="connsiteX58" fmla="*/ 9303674 w 11088796"/>
              <a:gd name="connsiteY58" fmla="*/ 4898383 h 13491341"/>
              <a:gd name="connsiteX59" fmla="*/ 9350860 w 11088796"/>
              <a:gd name="connsiteY59" fmla="*/ 5503319 h 13491341"/>
              <a:gd name="connsiteX60" fmla="*/ 8755108 w 11088796"/>
              <a:gd name="connsiteY60" fmla="*/ 5618451 h 13491341"/>
              <a:gd name="connsiteX61" fmla="*/ 5665264 w 11088796"/>
              <a:gd name="connsiteY61" fmla="*/ 3264535 h 13491341"/>
              <a:gd name="connsiteX62" fmla="*/ 5596232 w 11088796"/>
              <a:gd name="connsiteY62" fmla="*/ 2642955 h 13491341"/>
              <a:gd name="connsiteX63" fmla="*/ 5978286 w 11088796"/>
              <a:gd name="connsiteY63" fmla="*/ 2454748 h 13491341"/>
              <a:gd name="connsiteX64" fmla="*/ 1124504 w 11088796"/>
              <a:gd name="connsiteY64" fmla="*/ 2113497 h 13491341"/>
              <a:gd name="connsiteX65" fmla="*/ 1366063 w 11088796"/>
              <a:gd name="connsiteY65" fmla="*/ 2195470 h 13491341"/>
              <a:gd name="connsiteX66" fmla="*/ 10938820 w 11088796"/>
              <a:gd name="connsiteY66" fmla="*/ 9488219 h 13491341"/>
              <a:gd name="connsiteX67" fmla="*/ 10982418 w 11088796"/>
              <a:gd name="connsiteY67" fmla="*/ 10098117 h 13491341"/>
              <a:gd name="connsiteX68" fmla="*/ 10366800 w 11088796"/>
              <a:gd name="connsiteY68" fmla="*/ 10239076 h 13491341"/>
              <a:gd name="connsiteX69" fmla="*/ 794043 w 11088796"/>
              <a:gd name="connsiteY69" fmla="*/ 2946327 h 13491341"/>
              <a:gd name="connsiteX70" fmla="*/ 744627 w 11088796"/>
              <a:gd name="connsiteY70" fmla="*/ 2298728 h 13491341"/>
              <a:gd name="connsiteX71" fmla="*/ 1124504 w 11088796"/>
              <a:gd name="connsiteY71" fmla="*/ 2113497 h 13491341"/>
              <a:gd name="connsiteX72" fmla="*/ 7356102 w 11088796"/>
              <a:gd name="connsiteY72" fmla="*/ 1797588 h 13491341"/>
              <a:gd name="connsiteX73" fmla="*/ 7581448 w 11088796"/>
              <a:gd name="connsiteY73" fmla="*/ 1868497 h 13491341"/>
              <a:gd name="connsiteX74" fmla="*/ 9593352 w 11088796"/>
              <a:gd name="connsiteY74" fmla="*/ 3401213 h 13491341"/>
              <a:gd name="connsiteX75" fmla="*/ 9637536 w 11088796"/>
              <a:gd name="connsiteY75" fmla="*/ 4008670 h 13491341"/>
              <a:gd name="connsiteX76" fmla="*/ 9021352 w 11088796"/>
              <a:gd name="connsiteY76" fmla="*/ 4152044 h 13491341"/>
              <a:gd name="connsiteX77" fmla="*/ 7009448 w 11088796"/>
              <a:gd name="connsiteY77" fmla="*/ 2619328 h 13491341"/>
              <a:gd name="connsiteX78" fmla="*/ 6984064 w 11088796"/>
              <a:gd name="connsiteY78" fmla="*/ 1987194 h 13491341"/>
              <a:gd name="connsiteX79" fmla="*/ 7356102 w 11088796"/>
              <a:gd name="connsiteY79" fmla="*/ 1797588 h 13491341"/>
              <a:gd name="connsiteX80" fmla="*/ 8626238 w 11088796"/>
              <a:gd name="connsiteY80" fmla="*/ 1077861 h 13491341"/>
              <a:gd name="connsiteX81" fmla="*/ 8867664 w 11088796"/>
              <a:gd name="connsiteY81" fmla="*/ 1161018 h 13491341"/>
              <a:gd name="connsiteX82" fmla="*/ 9942284 w 11088796"/>
              <a:gd name="connsiteY82" fmla="*/ 1979689 h 13491341"/>
              <a:gd name="connsiteX83" fmla="*/ 10009308 w 11088796"/>
              <a:gd name="connsiteY83" fmla="*/ 2604557 h 13491341"/>
              <a:gd name="connsiteX84" fmla="*/ 9370276 w 11088796"/>
              <a:gd name="connsiteY84" fmla="*/ 2730530 h 13491341"/>
              <a:gd name="connsiteX85" fmla="*/ 8295656 w 11088796"/>
              <a:gd name="connsiteY85" fmla="*/ 1911858 h 13491341"/>
              <a:gd name="connsiteX86" fmla="*/ 8250554 w 11088796"/>
              <a:gd name="connsiteY86" fmla="*/ 1264696 h 13491341"/>
              <a:gd name="connsiteX87" fmla="*/ 8626238 w 11088796"/>
              <a:gd name="connsiteY87" fmla="*/ 1077861 h 13491341"/>
              <a:gd name="connsiteX88" fmla="*/ 9447378 w 11088796"/>
              <a:gd name="connsiteY88" fmla="*/ 1 h 13491341"/>
              <a:gd name="connsiteX89" fmla="*/ 9689796 w 11088796"/>
              <a:gd name="connsiteY89" fmla="*/ 81858 h 13491341"/>
              <a:gd name="connsiteX90" fmla="*/ 10764416 w 11088796"/>
              <a:gd name="connsiteY90" fmla="*/ 900529 h 13491341"/>
              <a:gd name="connsiteX91" fmla="*/ 10812642 w 11088796"/>
              <a:gd name="connsiteY91" fmla="*/ 1550070 h 13491341"/>
              <a:gd name="connsiteX92" fmla="*/ 10192408 w 11088796"/>
              <a:gd name="connsiteY92" fmla="*/ 1651368 h 13491341"/>
              <a:gd name="connsiteX93" fmla="*/ 9117788 w 11088796"/>
              <a:gd name="connsiteY93" fmla="*/ 832697 h 13491341"/>
              <a:gd name="connsiteX94" fmla="*/ 9053888 w 11088796"/>
              <a:gd name="connsiteY94" fmla="*/ 210211 h 13491341"/>
              <a:gd name="connsiteX95" fmla="*/ 9447378 w 11088796"/>
              <a:gd name="connsiteY95" fmla="*/ 1 h 1349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088796" h="13491341">
                <a:moveTo>
                  <a:pt x="490691" y="11756903"/>
                </a:moveTo>
                <a:cubicBezTo>
                  <a:pt x="576640" y="11756478"/>
                  <a:pt x="661187" y="11782498"/>
                  <a:pt x="733817" y="11837830"/>
                </a:cubicBezTo>
                <a:cubicBezTo>
                  <a:pt x="733817" y="11837830"/>
                  <a:pt x="733817" y="11837830"/>
                  <a:pt x="1808437" y="12656501"/>
                </a:cubicBezTo>
                <a:cubicBezTo>
                  <a:pt x="2002119" y="12804053"/>
                  <a:pt x="2020477" y="13091014"/>
                  <a:pt x="1856663" y="13306044"/>
                </a:cubicBezTo>
                <a:cubicBezTo>
                  <a:pt x="1708962" y="13499922"/>
                  <a:pt x="1430112" y="13554893"/>
                  <a:pt x="1236430" y="13407341"/>
                </a:cubicBezTo>
                <a:cubicBezTo>
                  <a:pt x="1236430" y="13407341"/>
                  <a:pt x="1236430" y="13407341"/>
                  <a:pt x="161810" y="12588671"/>
                </a:cubicBezTo>
                <a:cubicBezTo>
                  <a:pt x="-31872" y="12441120"/>
                  <a:pt x="-49792" y="12160062"/>
                  <a:pt x="97910" y="11966183"/>
                </a:cubicBezTo>
                <a:cubicBezTo>
                  <a:pt x="200294" y="11831790"/>
                  <a:pt x="347442" y="11757613"/>
                  <a:pt x="490691" y="11756903"/>
                </a:cubicBezTo>
                <a:close/>
                <a:moveTo>
                  <a:pt x="1287637" y="10710803"/>
                </a:moveTo>
                <a:cubicBezTo>
                  <a:pt x="1369716" y="10715457"/>
                  <a:pt x="1451110" y="10745615"/>
                  <a:pt x="1523741" y="10800947"/>
                </a:cubicBezTo>
                <a:cubicBezTo>
                  <a:pt x="1523741" y="10800947"/>
                  <a:pt x="1523741" y="10800947"/>
                  <a:pt x="2598361" y="11619618"/>
                </a:cubicBezTo>
                <a:cubicBezTo>
                  <a:pt x="2792042" y="11767170"/>
                  <a:pt x="2832808" y="12024717"/>
                  <a:pt x="2667707" y="12241437"/>
                </a:cubicBezTo>
                <a:cubicBezTo>
                  <a:pt x="2521245" y="12433688"/>
                  <a:pt x="2243477" y="12487239"/>
                  <a:pt x="2049794" y="12339687"/>
                </a:cubicBezTo>
                <a:cubicBezTo>
                  <a:pt x="2049794" y="12339687"/>
                  <a:pt x="2049794" y="12339687"/>
                  <a:pt x="975175" y="11521017"/>
                </a:cubicBezTo>
                <a:cubicBezTo>
                  <a:pt x="781493" y="11373465"/>
                  <a:pt x="762492" y="11093830"/>
                  <a:pt x="908953" y="10901578"/>
                </a:cubicBezTo>
                <a:cubicBezTo>
                  <a:pt x="1012143" y="10766128"/>
                  <a:pt x="1150840" y="10703045"/>
                  <a:pt x="1287637" y="10710803"/>
                </a:cubicBezTo>
                <a:close/>
                <a:moveTo>
                  <a:pt x="1721569" y="9334566"/>
                </a:moveTo>
                <a:cubicBezTo>
                  <a:pt x="1803463" y="9333793"/>
                  <a:pt x="1882852" y="9356669"/>
                  <a:pt x="1947183" y="9405678"/>
                </a:cubicBezTo>
                <a:cubicBezTo>
                  <a:pt x="1947183" y="9405678"/>
                  <a:pt x="1947183" y="9405678"/>
                  <a:pt x="3834230" y="10843275"/>
                </a:cubicBezTo>
                <a:cubicBezTo>
                  <a:pt x="4005780" y="10973966"/>
                  <a:pt x="4026594" y="11257225"/>
                  <a:pt x="3878894" y="11451101"/>
                </a:cubicBezTo>
                <a:cubicBezTo>
                  <a:pt x="3712398" y="11669653"/>
                  <a:pt x="3433780" y="11724797"/>
                  <a:pt x="3262230" y="11594106"/>
                </a:cubicBezTo>
                <a:cubicBezTo>
                  <a:pt x="3262230" y="11594106"/>
                  <a:pt x="3262230" y="11594106"/>
                  <a:pt x="1375183" y="10156508"/>
                </a:cubicBezTo>
                <a:cubicBezTo>
                  <a:pt x="1203633" y="10025818"/>
                  <a:pt x="1182818" y="9742560"/>
                  <a:pt x="1349316" y="9524008"/>
                </a:cubicBezTo>
                <a:cubicBezTo>
                  <a:pt x="1441628" y="9402835"/>
                  <a:pt x="1585080" y="9335855"/>
                  <a:pt x="1721569" y="9334566"/>
                </a:cubicBezTo>
                <a:close/>
                <a:moveTo>
                  <a:pt x="2101387" y="7936576"/>
                </a:moveTo>
                <a:cubicBezTo>
                  <a:pt x="2186631" y="7938355"/>
                  <a:pt x="2271321" y="7965270"/>
                  <a:pt x="2344041" y="8020670"/>
                </a:cubicBezTo>
                <a:cubicBezTo>
                  <a:pt x="2344041" y="8020670"/>
                  <a:pt x="2344041" y="8020670"/>
                  <a:pt x="5052676" y="10084172"/>
                </a:cubicBezTo>
                <a:cubicBezTo>
                  <a:pt x="5246596" y="10231905"/>
                  <a:pt x="5267826" y="10515482"/>
                  <a:pt x="5120124" y="10709361"/>
                </a:cubicBezTo>
                <a:cubicBezTo>
                  <a:pt x="4953624" y="10927915"/>
                  <a:pt x="4674590" y="10982744"/>
                  <a:pt x="4480668" y="10835011"/>
                </a:cubicBezTo>
                <a:cubicBezTo>
                  <a:pt x="4480668" y="10835011"/>
                  <a:pt x="4480668" y="10835011"/>
                  <a:pt x="1772034" y="8771509"/>
                </a:cubicBezTo>
                <a:cubicBezTo>
                  <a:pt x="1578113" y="8623776"/>
                  <a:pt x="1556883" y="8340198"/>
                  <a:pt x="1723383" y="8121644"/>
                </a:cubicBezTo>
                <a:cubicBezTo>
                  <a:pt x="1815697" y="8000470"/>
                  <a:pt x="1959313" y="7933611"/>
                  <a:pt x="2101387" y="7936576"/>
                </a:cubicBezTo>
                <a:close/>
                <a:moveTo>
                  <a:pt x="1945410" y="6115309"/>
                </a:moveTo>
                <a:cubicBezTo>
                  <a:pt x="2031653" y="6115412"/>
                  <a:pt x="2116421" y="6141783"/>
                  <a:pt x="2188908" y="6197004"/>
                </a:cubicBezTo>
                <a:cubicBezTo>
                  <a:pt x="2188908" y="6197004"/>
                  <a:pt x="2188908" y="6197004"/>
                  <a:pt x="6859286" y="9755006"/>
                </a:cubicBezTo>
                <a:cubicBezTo>
                  <a:pt x="7052586" y="9902268"/>
                  <a:pt x="7052554" y="10173950"/>
                  <a:pt x="6889502" y="10387978"/>
                </a:cubicBezTo>
                <a:cubicBezTo>
                  <a:pt x="6742488" y="10580955"/>
                  <a:pt x="6480566" y="10653123"/>
                  <a:pt x="6287266" y="10505862"/>
                </a:cubicBezTo>
                <a:cubicBezTo>
                  <a:pt x="6287266" y="10505862"/>
                  <a:pt x="6287266" y="10505862"/>
                  <a:pt x="1616888" y="6947860"/>
                </a:cubicBezTo>
                <a:cubicBezTo>
                  <a:pt x="1423588" y="6800599"/>
                  <a:pt x="1404912" y="6514668"/>
                  <a:pt x="1551927" y="6321692"/>
                </a:cubicBezTo>
                <a:cubicBezTo>
                  <a:pt x="1653834" y="6187921"/>
                  <a:pt x="1801671" y="6115135"/>
                  <a:pt x="1945410" y="6115309"/>
                </a:cubicBezTo>
                <a:close/>
                <a:moveTo>
                  <a:pt x="1120711" y="3826332"/>
                </a:moveTo>
                <a:cubicBezTo>
                  <a:pt x="1205571" y="3828346"/>
                  <a:pt x="1289952" y="3855341"/>
                  <a:pt x="1362501" y="3910611"/>
                </a:cubicBezTo>
                <a:cubicBezTo>
                  <a:pt x="1362501" y="3910611"/>
                  <a:pt x="1362501" y="3910611"/>
                  <a:pt x="9297658" y="9955798"/>
                </a:cubicBezTo>
                <a:cubicBezTo>
                  <a:pt x="9491122" y="10103183"/>
                  <a:pt x="9491234" y="10368433"/>
                  <a:pt x="9344772" y="10560687"/>
                </a:cubicBezTo>
                <a:cubicBezTo>
                  <a:pt x="9179666" y="10777410"/>
                  <a:pt x="8942548" y="10823263"/>
                  <a:pt x="8749084" y="10675877"/>
                </a:cubicBezTo>
                <a:cubicBezTo>
                  <a:pt x="8749084" y="10675877"/>
                  <a:pt x="8749084" y="10675877"/>
                  <a:pt x="813928" y="4630689"/>
                </a:cubicBezTo>
                <a:cubicBezTo>
                  <a:pt x="620463" y="4483305"/>
                  <a:pt x="579867" y="4225882"/>
                  <a:pt x="744971" y="4009160"/>
                </a:cubicBezTo>
                <a:cubicBezTo>
                  <a:pt x="836511" y="3889001"/>
                  <a:pt x="979277" y="3822972"/>
                  <a:pt x="1120711" y="3826332"/>
                </a:cubicBezTo>
                <a:close/>
                <a:moveTo>
                  <a:pt x="4227254" y="2790686"/>
                </a:moveTo>
                <a:cubicBezTo>
                  <a:pt x="4310200" y="2788659"/>
                  <a:pt x="4389662" y="2811590"/>
                  <a:pt x="4454070" y="2860658"/>
                </a:cubicBezTo>
                <a:cubicBezTo>
                  <a:pt x="4454070" y="2860658"/>
                  <a:pt x="4454070" y="2860658"/>
                  <a:pt x="9475564" y="6686148"/>
                </a:cubicBezTo>
                <a:cubicBezTo>
                  <a:pt x="9647320" y="6816995"/>
                  <a:pt x="9671436" y="7102770"/>
                  <a:pt x="9504938" y="7321320"/>
                </a:cubicBezTo>
                <a:cubicBezTo>
                  <a:pt x="9357238" y="7515197"/>
                  <a:pt x="9075320" y="7567825"/>
                  <a:pt x="8903564" y="7436978"/>
                </a:cubicBezTo>
                <a:cubicBezTo>
                  <a:pt x="8903564" y="7436978"/>
                  <a:pt x="8903564" y="7436978"/>
                  <a:pt x="3882070" y="3611488"/>
                </a:cubicBezTo>
                <a:cubicBezTo>
                  <a:pt x="3710313" y="3480640"/>
                  <a:pt x="3689321" y="3197246"/>
                  <a:pt x="3837020" y="3003370"/>
                </a:cubicBezTo>
                <a:cubicBezTo>
                  <a:pt x="3941082" y="2866775"/>
                  <a:pt x="4089010" y="2794065"/>
                  <a:pt x="4227254" y="2790686"/>
                </a:cubicBezTo>
                <a:close/>
                <a:moveTo>
                  <a:pt x="5978286" y="2454748"/>
                </a:moveTo>
                <a:cubicBezTo>
                  <a:pt x="6060956" y="2459853"/>
                  <a:pt x="6142436" y="2490076"/>
                  <a:pt x="6213830" y="2544466"/>
                </a:cubicBezTo>
                <a:cubicBezTo>
                  <a:pt x="6213830" y="2544466"/>
                  <a:pt x="6213830" y="2544466"/>
                  <a:pt x="9303674" y="4898383"/>
                </a:cubicBezTo>
                <a:cubicBezTo>
                  <a:pt x="9497180" y="5045798"/>
                  <a:pt x="9515962" y="5286598"/>
                  <a:pt x="9350860" y="5503319"/>
                </a:cubicBezTo>
                <a:cubicBezTo>
                  <a:pt x="9204398" y="5695570"/>
                  <a:pt x="8948614" y="5765868"/>
                  <a:pt x="8755108" y="5618451"/>
                </a:cubicBezTo>
                <a:cubicBezTo>
                  <a:pt x="8755108" y="5618451"/>
                  <a:pt x="8755108" y="5618451"/>
                  <a:pt x="5665264" y="3264535"/>
                </a:cubicBezTo>
                <a:cubicBezTo>
                  <a:pt x="5474880" y="3119496"/>
                  <a:pt x="5449770" y="2835207"/>
                  <a:pt x="5596232" y="2642955"/>
                </a:cubicBezTo>
                <a:cubicBezTo>
                  <a:pt x="5699420" y="2507505"/>
                  <a:pt x="5840504" y="2446239"/>
                  <a:pt x="5978286" y="2454748"/>
                </a:cubicBezTo>
                <a:close/>
                <a:moveTo>
                  <a:pt x="1124504" y="2113497"/>
                </a:moveTo>
                <a:cubicBezTo>
                  <a:pt x="1210071" y="2114841"/>
                  <a:pt x="1294642" y="2141060"/>
                  <a:pt x="1366063" y="2195470"/>
                </a:cubicBezTo>
                <a:cubicBezTo>
                  <a:pt x="1366063" y="2195470"/>
                  <a:pt x="1366063" y="2195470"/>
                  <a:pt x="10938820" y="9488219"/>
                </a:cubicBezTo>
                <a:cubicBezTo>
                  <a:pt x="11132398" y="9635692"/>
                  <a:pt x="11129432" y="9905139"/>
                  <a:pt x="10982418" y="10098117"/>
                </a:cubicBezTo>
                <a:cubicBezTo>
                  <a:pt x="10819366" y="10312145"/>
                  <a:pt x="10560378" y="10386547"/>
                  <a:pt x="10366800" y="10239076"/>
                </a:cubicBezTo>
                <a:cubicBezTo>
                  <a:pt x="10366800" y="10239076"/>
                  <a:pt x="10366800" y="10239076"/>
                  <a:pt x="794043" y="2946327"/>
                </a:cubicBezTo>
                <a:cubicBezTo>
                  <a:pt x="603587" y="2801233"/>
                  <a:pt x="581575" y="2512756"/>
                  <a:pt x="744627" y="2298728"/>
                </a:cubicBezTo>
                <a:cubicBezTo>
                  <a:pt x="836511" y="2178117"/>
                  <a:pt x="981892" y="2111258"/>
                  <a:pt x="1124504" y="2113497"/>
                </a:cubicBezTo>
                <a:close/>
                <a:moveTo>
                  <a:pt x="7356102" y="1797588"/>
                </a:moveTo>
                <a:cubicBezTo>
                  <a:pt x="7437918" y="1796756"/>
                  <a:pt x="7517214" y="1819562"/>
                  <a:pt x="7581448" y="1868497"/>
                </a:cubicBezTo>
                <a:cubicBezTo>
                  <a:pt x="7581448" y="1868497"/>
                  <a:pt x="7581448" y="1868497"/>
                  <a:pt x="9593352" y="3401213"/>
                </a:cubicBezTo>
                <a:cubicBezTo>
                  <a:pt x="9764644" y="3531709"/>
                  <a:pt x="9785234" y="3814795"/>
                  <a:pt x="9637536" y="4008670"/>
                </a:cubicBezTo>
                <a:cubicBezTo>
                  <a:pt x="9471038" y="4227222"/>
                  <a:pt x="9192646" y="4282538"/>
                  <a:pt x="9021352" y="4152044"/>
                </a:cubicBezTo>
                <a:cubicBezTo>
                  <a:pt x="9021352" y="4152044"/>
                  <a:pt x="9021352" y="4152044"/>
                  <a:pt x="7009448" y="2619328"/>
                </a:cubicBezTo>
                <a:cubicBezTo>
                  <a:pt x="6838156" y="2488833"/>
                  <a:pt x="6817566" y="2205746"/>
                  <a:pt x="6984064" y="1987194"/>
                </a:cubicBezTo>
                <a:cubicBezTo>
                  <a:pt x="7076376" y="1866022"/>
                  <a:pt x="7219740" y="1798975"/>
                  <a:pt x="7356102" y="1797588"/>
                </a:cubicBezTo>
                <a:close/>
                <a:moveTo>
                  <a:pt x="8626238" y="1077861"/>
                </a:moveTo>
                <a:cubicBezTo>
                  <a:pt x="8710866" y="1079170"/>
                  <a:pt x="8795034" y="1105687"/>
                  <a:pt x="8867664" y="1161018"/>
                </a:cubicBezTo>
                <a:cubicBezTo>
                  <a:pt x="8867664" y="1161018"/>
                  <a:pt x="8867664" y="1161018"/>
                  <a:pt x="9942284" y="1979689"/>
                </a:cubicBezTo>
                <a:cubicBezTo>
                  <a:pt x="10135964" y="2127242"/>
                  <a:pt x="10157008" y="2410678"/>
                  <a:pt x="10009308" y="2604557"/>
                </a:cubicBezTo>
                <a:cubicBezTo>
                  <a:pt x="9842808" y="2823111"/>
                  <a:pt x="9563958" y="2878081"/>
                  <a:pt x="9370276" y="2730530"/>
                </a:cubicBezTo>
                <a:cubicBezTo>
                  <a:pt x="9370276" y="2730530"/>
                  <a:pt x="9370276" y="2730530"/>
                  <a:pt x="8295656" y="1911858"/>
                </a:cubicBezTo>
                <a:cubicBezTo>
                  <a:pt x="8101974" y="1764307"/>
                  <a:pt x="8084054" y="1483251"/>
                  <a:pt x="8250554" y="1264696"/>
                </a:cubicBezTo>
                <a:cubicBezTo>
                  <a:pt x="8342868" y="1143522"/>
                  <a:pt x="8485190" y="1075680"/>
                  <a:pt x="8626238" y="1077861"/>
                </a:cubicBezTo>
                <a:close/>
                <a:moveTo>
                  <a:pt x="9447378" y="1"/>
                </a:moveTo>
                <a:cubicBezTo>
                  <a:pt x="9532998" y="9"/>
                  <a:pt x="9617166" y="26526"/>
                  <a:pt x="9689796" y="81858"/>
                </a:cubicBezTo>
                <a:cubicBezTo>
                  <a:pt x="9689796" y="81858"/>
                  <a:pt x="9689796" y="81858"/>
                  <a:pt x="10764416" y="900529"/>
                </a:cubicBezTo>
                <a:cubicBezTo>
                  <a:pt x="10958096" y="1048080"/>
                  <a:pt x="10979140" y="1331516"/>
                  <a:pt x="10812642" y="1550070"/>
                </a:cubicBezTo>
                <a:cubicBezTo>
                  <a:pt x="10664940" y="1743949"/>
                  <a:pt x="10386090" y="1798919"/>
                  <a:pt x="10192408" y="1651368"/>
                </a:cubicBezTo>
                <a:cubicBezTo>
                  <a:pt x="10192408" y="1651368"/>
                  <a:pt x="10192408" y="1651368"/>
                  <a:pt x="9117788" y="832697"/>
                </a:cubicBezTo>
                <a:cubicBezTo>
                  <a:pt x="8924106" y="685146"/>
                  <a:pt x="8906186" y="404090"/>
                  <a:pt x="9053888" y="210211"/>
                </a:cubicBezTo>
                <a:cubicBezTo>
                  <a:pt x="9157950" y="73615"/>
                  <a:pt x="9304680" y="-11"/>
                  <a:pt x="9447378" y="1"/>
                </a:cubicBezTo>
                <a:close/>
              </a:path>
            </a:pathLst>
          </a:custGeom>
          <a:effectLst/>
        </p:spPr>
        <p:txBody>
          <a:bodyPr wrap="square">
            <a:no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 name="Rectangle 1"/>
          <p:cNvSpPr/>
          <p:nvPr userDrawn="1"/>
        </p:nvSpPr>
        <p:spPr>
          <a:xfrm>
            <a:off x="3870481" y="6266986"/>
            <a:ext cx="4082410" cy="5009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1127812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64510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_Master-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83832" y="0"/>
            <a:ext cx="5308168" cy="6858000"/>
          </a:xfrm>
          <a:solidFill>
            <a:schemeClr val="bg1">
              <a:lumMod val="95000"/>
            </a:schemeClr>
          </a:solidFill>
        </p:spPr>
        <p:txBody>
          <a:bodyPr>
            <a:normAutofit/>
          </a:bodyPr>
          <a:lstStyle>
            <a:lvl1pPr>
              <a:defRPr sz="1200"/>
            </a:lvl1pPr>
          </a:lstStyle>
          <a:p>
            <a:endParaRPr lang="en-US"/>
          </a:p>
        </p:txBody>
      </p:sp>
    </p:spTree>
    <p:extLst>
      <p:ext uri="{BB962C8B-B14F-4D97-AF65-F5344CB8AC3E}">
        <p14:creationId xmlns:p14="http://schemas.microsoft.com/office/powerpoint/2010/main" val="887859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2_Meet our Team">
    <p:spTree>
      <p:nvGrpSpPr>
        <p:cNvPr id="1" name=""/>
        <p:cNvGrpSpPr/>
        <p:nvPr/>
      </p:nvGrpSpPr>
      <p:grpSpPr>
        <a:xfrm>
          <a:off x="0" y="0"/>
          <a:ext cx="0" cy="0"/>
          <a:chOff x="0" y="0"/>
          <a:chExt cx="0" cy="0"/>
        </a:xfrm>
      </p:grpSpPr>
      <p:sp>
        <p:nvSpPr>
          <p:cNvPr id="21" name="Picture Placeholder 13"/>
          <p:cNvSpPr>
            <a:spLocks noGrp="1" noChangeAspect="1"/>
          </p:cNvSpPr>
          <p:nvPr>
            <p:ph type="pic" sz="quarter" idx="13"/>
          </p:nvPr>
        </p:nvSpPr>
        <p:spPr>
          <a:xfrm>
            <a:off x="1905067" y="1680214"/>
            <a:ext cx="1353747" cy="1353395"/>
          </a:xfrm>
          <a:prstGeom prst="ellipse">
            <a:avLst/>
          </a:prstGeo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r>
              <a:rPr lang="en-US"/>
              <a:t>Drag picture to placeholder or click icon to add</a:t>
            </a:r>
            <a:endParaRPr lang="en-US" dirty="0"/>
          </a:p>
        </p:txBody>
      </p:sp>
      <p:sp>
        <p:nvSpPr>
          <p:cNvPr id="22" name="Picture Placeholder 13"/>
          <p:cNvSpPr>
            <a:spLocks noGrp="1" noChangeAspect="1"/>
          </p:cNvSpPr>
          <p:nvPr>
            <p:ph type="pic" sz="quarter" idx="17"/>
          </p:nvPr>
        </p:nvSpPr>
        <p:spPr>
          <a:xfrm>
            <a:off x="1905066" y="3820240"/>
            <a:ext cx="1353747" cy="1353395"/>
          </a:xfrm>
          <a:prstGeom prst="ellipse">
            <a:avLst/>
          </a:prstGeo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r>
              <a:rPr lang="en-US" dirty="0"/>
              <a:t>Drag picture to placeholder or click icon to add</a:t>
            </a:r>
          </a:p>
        </p:txBody>
      </p:sp>
      <p:sp>
        <p:nvSpPr>
          <p:cNvPr id="23" name="Picture Placeholder 13"/>
          <p:cNvSpPr>
            <a:spLocks noGrp="1" noChangeAspect="1"/>
          </p:cNvSpPr>
          <p:nvPr>
            <p:ph type="pic" sz="quarter" idx="18"/>
          </p:nvPr>
        </p:nvSpPr>
        <p:spPr>
          <a:xfrm>
            <a:off x="4274896" y="1680214"/>
            <a:ext cx="1353747" cy="1353395"/>
          </a:xfrm>
          <a:prstGeom prst="ellipse">
            <a:avLst/>
          </a:prstGeo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r>
              <a:rPr lang="en-US"/>
              <a:t>Drag picture to placeholder or click icon to add</a:t>
            </a:r>
            <a:endParaRPr lang="en-US" dirty="0"/>
          </a:p>
        </p:txBody>
      </p:sp>
      <p:sp>
        <p:nvSpPr>
          <p:cNvPr id="24" name="Picture Placeholder 13"/>
          <p:cNvSpPr>
            <a:spLocks noGrp="1" noChangeAspect="1"/>
          </p:cNvSpPr>
          <p:nvPr>
            <p:ph type="pic" sz="quarter" idx="19"/>
          </p:nvPr>
        </p:nvSpPr>
        <p:spPr>
          <a:xfrm>
            <a:off x="4274896" y="3820240"/>
            <a:ext cx="1353747" cy="1353395"/>
          </a:xfrm>
          <a:prstGeom prst="ellipse">
            <a:avLst/>
          </a:prstGeo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r>
              <a:rPr lang="en-US"/>
              <a:t>Drag picture to placeholder or click icon to add</a:t>
            </a:r>
            <a:endParaRPr lang="en-US" dirty="0"/>
          </a:p>
        </p:txBody>
      </p:sp>
      <p:sp>
        <p:nvSpPr>
          <p:cNvPr id="29" name="Picture Placeholder 13"/>
          <p:cNvSpPr>
            <a:spLocks noGrp="1" noChangeAspect="1"/>
          </p:cNvSpPr>
          <p:nvPr>
            <p:ph type="pic" sz="quarter" idx="20"/>
          </p:nvPr>
        </p:nvSpPr>
        <p:spPr>
          <a:xfrm>
            <a:off x="6672109" y="1680214"/>
            <a:ext cx="1353747" cy="1353395"/>
          </a:xfrm>
          <a:prstGeom prst="ellipse">
            <a:avLst/>
          </a:prstGeo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r>
              <a:rPr lang="en-US" dirty="0"/>
              <a:t>Drag picture to placeholder or click icon to add</a:t>
            </a:r>
          </a:p>
        </p:txBody>
      </p:sp>
      <p:sp>
        <p:nvSpPr>
          <p:cNvPr id="30" name="Picture Placeholder 13"/>
          <p:cNvSpPr>
            <a:spLocks noGrp="1" noChangeAspect="1"/>
          </p:cNvSpPr>
          <p:nvPr>
            <p:ph type="pic" sz="quarter" idx="21"/>
          </p:nvPr>
        </p:nvSpPr>
        <p:spPr>
          <a:xfrm>
            <a:off x="6672108" y="3820240"/>
            <a:ext cx="1353747" cy="1353395"/>
          </a:xfrm>
          <a:prstGeom prst="ellipse">
            <a:avLst/>
          </a:prstGeo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r>
              <a:rPr lang="en-US" dirty="0"/>
              <a:t>Drag picture to placeholder or click icon to add</a:t>
            </a:r>
          </a:p>
        </p:txBody>
      </p:sp>
      <p:sp>
        <p:nvSpPr>
          <p:cNvPr id="31" name="Picture Placeholder 13"/>
          <p:cNvSpPr>
            <a:spLocks noGrp="1" noChangeAspect="1"/>
          </p:cNvSpPr>
          <p:nvPr>
            <p:ph type="pic" sz="quarter" idx="22"/>
          </p:nvPr>
        </p:nvSpPr>
        <p:spPr>
          <a:xfrm>
            <a:off x="9041938" y="1680214"/>
            <a:ext cx="1353747" cy="1353395"/>
          </a:xfrm>
          <a:prstGeom prst="ellipse">
            <a:avLst/>
          </a:prstGeo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r>
              <a:rPr lang="en-US"/>
              <a:t>Drag picture to placeholder or click icon to add</a:t>
            </a:r>
            <a:endParaRPr lang="en-US" dirty="0"/>
          </a:p>
        </p:txBody>
      </p:sp>
      <p:sp>
        <p:nvSpPr>
          <p:cNvPr id="32" name="Picture Placeholder 13"/>
          <p:cNvSpPr>
            <a:spLocks noGrp="1" noChangeAspect="1"/>
          </p:cNvSpPr>
          <p:nvPr>
            <p:ph type="pic" sz="quarter" idx="23"/>
          </p:nvPr>
        </p:nvSpPr>
        <p:spPr>
          <a:xfrm>
            <a:off x="9041937" y="3820240"/>
            <a:ext cx="1353747" cy="1353395"/>
          </a:xfrm>
          <a:prstGeom prst="ellipse">
            <a:avLst/>
          </a:prstGeo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280330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Big Background with image">
    <p:spTree>
      <p:nvGrpSpPr>
        <p:cNvPr id="1" name=""/>
        <p:cNvGrpSpPr/>
        <p:nvPr/>
      </p:nvGrpSpPr>
      <p:grpSpPr>
        <a:xfrm>
          <a:off x="0" y="0"/>
          <a:ext cx="0" cy="0"/>
          <a:chOff x="0" y="0"/>
          <a:chExt cx="0" cy="0"/>
        </a:xfrm>
      </p:grpSpPr>
      <p:sp>
        <p:nvSpPr>
          <p:cNvPr id="7" name="Picture Placeholder 13"/>
          <p:cNvSpPr>
            <a:spLocks noGrp="1"/>
          </p:cNvSpPr>
          <p:nvPr>
            <p:ph type="pic" sz="quarter" idx="22"/>
          </p:nvPr>
        </p:nvSpPr>
        <p:spPr>
          <a:xfrm>
            <a:off x="0" y="0"/>
            <a:ext cx="12192000" cy="6858000"/>
          </a:xfrm>
          <a:effectLst/>
        </p:spPr>
        <p:txBody>
          <a:bodyPr>
            <a:normAutofit/>
          </a:bodyPr>
          <a:lstStyle>
            <a:lvl1pPr marL="0" indent="0">
              <a:buNone/>
              <a:defRPr sz="14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45059953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Master-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5308168" cy="6858000"/>
          </a:xfrm>
          <a:solidFill>
            <a:schemeClr val="bg1">
              <a:lumMod val="95000"/>
            </a:schemeClr>
          </a:solidFill>
        </p:spPr>
        <p:txBody>
          <a:bodyPr>
            <a:normAutofit/>
          </a:bodyPr>
          <a:lstStyle>
            <a:lvl1pPr>
              <a:defRPr sz="1200"/>
            </a:lvl1pPr>
          </a:lstStyle>
          <a:p>
            <a:endParaRPr lang="en-US"/>
          </a:p>
        </p:txBody>
      </p:sp>
    </p:spTree>
    <p:extLst>
      <p:ext uri="{BB962C8B-B14F-4D97-AF65-F5344CB8AC3E}">
        <p14:creationId xmlns:p14="http://schemas.microsoft.com/office/powerpoint/2010/main" val="3283273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2_Master-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242837" y="0"/>
            <a:ext cx="6949163" cy="6858000"/>
          </a:xfrm>
          <a:solidFill>
            <a:schemeClr val="bg1">
              <a:lumMod val="95000"/>
            </a:schemeClr>
          </a:solidFill>
        </p:spPr>
        <p:txBody>
          <a:bodyPr>
            <a:normAutofit/>
          </a:bodyPr>
          <a:lstStyle>
            <a:lvl1pPr>
              <a:defRPr sz="1200"/>
            </a:lvl1pPr>
          </a:lstStyle>
          <a:p>
            <a:endParaRPr lang="en-US"/>
          </a:p>
        </p:txBody>
      </p:sp>
    </p:spTree>
    <p:extLst>
      <p:ext uri="{BB962C8B-B14F-4D97-AF65-F5344CB8AC3E}">
        <p14:creationId xmlns:p14="http://schemas.microsoft.com/office/powerpoint/2010/main" val="3537138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vision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4338954" cy="6858000"/>
          </a:xfrm>
        </p:spPr>
        <p:txBody>
          <a:bodyPr/>
          <a:lstStyle/>
          <a:p>
            <a:endParaRPr lang="en-US"/>
          </a:p>
        </p:txBody>
      </p:sp>
    </p:spTree>
    <p:extLst>
      <p:ext uri="{BB962C8B-B14F-4D97-AF65-F5344CB8AC3E}">
        <p14:creationId xmlns:p14="http://schemas.microsoft.com/office/powerpoint/2010/main" val="4598486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Quote 1">
    <p:spTree>
      <p:nvGrpSpPr>
        <p:cNvPr id="1" name=""/>
        <p:cNvGrpSpPr/>
        <p:nvPr/>
      </p:nvGrpSpPr>
      <p:grpSpPr>
        <a:xfrm>
          <a:off x="0" y="0"/>
          <a:ext cx="0" cy="0"/>
          <a:chOff x="0" y="0"/>
          <a:chExt cx="0" cy="0"/>
        </a:xfrm>
      </p:grpSpPr>
      <p:sp>
        <p:nvSpPr>
          <p:cNvPr id="3" name="Picture Placeholder 13"/>
          <p:cNvSpPr>
            <a:spLocks noGrp="1"/>
          </p:cNvSpPr>
          <p:nvPr>
            <p:ph type="pic" sz="quarter" idx="22"/>
          </p:nvPr>
        </p:nvSpPr>
        <p:spPr>
          <a:xfrm>
            <a:off x="0" y="0"/>
            <a:ext cx="7853046" cy="68580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216761120"/>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Mission">
    <p:spTree>
      <p:nvGrpSpPr>
        <p:cNvPr id="1" name=""/>
        <p:cNvGrpSpPr/>
        <p:nvPr/>
      </p:nvGrpSpPr>
      <p:grpSpPr>
        <a:xfrm>
          <a:off x="0" y="0"/>
          <a:ext cx="0" cy="0"/>
          <a:chOff x="0" y="0"/>
          <a:chExt cx="0" cy="0"/>
        </a:xfrm>
      </p:grpSpPr>
      <p:sp>
        <p:nvSpPr>
          <p:cNvPr id="8" name="Picture Placeholder 13"/>
          <p:cNvSpPr>
            <a:spLocks noGrp="1"/>
          </p:cNvSpPr>
          <p:nvPr>
            <p:ph type="pic" sz="quarter" idx="16"/>
          </p:nvPr>
        </p:nvSpPr>
        <p:spPr>
          <a:xfrm>
            <a:off x="0" y="3644900"/>
            <a:ext cx="6096000" cy="32131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Picture Placeholder 13"/>
          <p:cNvSpPr>
            <a:spLocks noGrp="1"/>
          </p:cNvSpPr>
          <p:nvPr>
            <p:ph type="pic" sz="quarter" idx="17"/>
          </p:nvPr>
        </p:nvSpPr>
        <p:spPr>
          <a:xfrm>
            <a:off x="6096000" y="3644900"/>
            <a:ext cx="6096000" cy="32131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506564181"/>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10" name="Picture Placeholder 13"/>
          <p:cNvSpPr>
            <a:spLocks noGrp="1"/>
          </p:cNvSpPr>
          <p:nvPr>
            <p:ph type="pic" sz="quarter" idx="20"/>
          </p:nvPr>
        </p:nvSpPr>
        <p:spPr>
          <a:xfrm>
            <a:off x="7897263" y="2018370"/>
            <a:ext cx="2068837" cy="3914077"/>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1" name="Picture Placeholder 13"/>
          <p:cNvSpPr>
            <a:spLocks noGrp="1"/>
          </p:cNvSpPr>
          <p:nvPr>
            <p:ph type="pic" sz="quarter" idx="21"/>
          </p:nvPr>
        </p:nvSpPr>
        <p:spPr>
          <a:xfrm>
            <a:off x="10130835" y="2018370"/>
            <a:ext cx="2068837" cy="3914077"/>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2" name="Picture Placeholder 13"/>
          <p:cNvSpPr>
            <a:spLocks noGrp="1"/>
          </p:cNvSpPr>
          <p:nvPr>
            <p:ph type="pic" sz="quarter" idx="22"/>
          </p:nvPr>
        </p:nvSpPr>
        <p:spPr>
          <a:xfrm>
            <a:off x="5661229" y="2018370"/>
            <a:ext cx="2068837" cy="3914077"/>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4238288454"/>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Projects 2">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791130" y="3416300"/>
            <a:ext cx="2575247" cy="34417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7" name="Picture Placeholder 13"/>
          <p:cNvSpPr>
            <a:spLocks noGrp="1"/>
          </p:cNvSpPr>
          <p:nvPr>
            <p:ph type="pic" sz="quarter" idx="18"/>
          </p:nvPr>
        </p:nvSpPr>
        <p:spPr>
          <a:xfrm>
            <a:off x="2078753" y="2286000"/>
            <a:ext cx="2575247" cy="34417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862738511"/>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Meet the team">
    <p:spTree>
      <p:nvGrpSpPr>
        <p:cNvPr id="1" name=""/>
        <p:cNvGrpSpPr/>
        <p:nvPr/>
      </p:nvGrpSpPr>
      <p:grpSpPr>
        <a:xfrm>
          <a:off x="0" y="0"/>
          <a:ext cx="0" cy="0"/>
          <a:chOff x="0" y="0"/>
          <a:chExt cx="0" cy="0"/>
        </a:xfrm>
      </p:grpSpPr>
      <p:sp>
        <p:nvSpPr>
          <p:cNvPr id="27" name="Picture Placeholder 13"/>
          <p:cNvSpPr>
            <a:spLocks noGrp="1"/>
          </p:cNvSpPr>
          <p:nvPr>
            <p:ph type="pic" sz="quarter" idx="13"/>
          </p:nvPr>
        </p:nvSpPr>
        <p:spPr>
          <a:xfrm>
            <a:off x="9642122" y="3909946"/>
            <a:ext cx="1346336" cy="1574522"/>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28" name="Picture Placeholder 13"/>
          <p:cNvSpPr>
            <a:spLocks noGrp="1"/>
          </p:cNvSpPr>
          <p:nvPr>
            <p:ph type="pic" sz="quarter" idx="14"/>
          </p:nvPr>
        </p:nvSpPr>
        <p:spPr>
          <a:xfrm>
            <a:off x="5444566" y="3909946"/>
            <a:ext cx="1346336" cy="1574522"/>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29" name="Picture Placeholder 13"/>
          <p:cNvSpPr>
            <a:spLocks noGrp="1"/>
          </p:cNvSpPr>
          <p:nvPr>
            <p:ph type="pic" sz="quarter" idx="15"/>
          </p:nvPr>
        </p:nvSpPr>
        <p:spPr>
          <a:xfrm>
            <a:off x="3319232" y="3909946"/>
            <a:ext cx="1346336" cy="1574522"/>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30" name="Picture Placeholder 13"/>
          <p:cNvSpPr>
            <a:spLocks noGrp="1"/>
          </p:cNvSpPr>
          <p:nvPr>
            <p:ph type="pic" sz="quarter" idx="16"/>
          </p:nvPr>
        </p:nvSpPr>
        <p:spPr>
          <a:xfrm>
            <a:off x="1227733" y="3909946"/>
            <a:ext cx="1346336" cy="1574522"/>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31" name="Picture Placeholder 13"/>
          <p:cNvSpPr>
            <a:spLocks noGrp="1"/>
          </p:cNvSpPr>
          <p:nvPr>
            <p:ph type="pic" sz="quarter" idx="17"/>
          </p:nvPr>
        </p:nvSpPr>
        <p:spPr>
          <a:xfrm>
            <a:off x="7536066" y="3909946"/>
            <a:ext cx="1346336" cy="1574522"/>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32" name="Picture Placeholder 13"/>
          <p:cNvSpPr>
            <a:spLocks noGrp="1"/>
          </p:cNvSpPr>
          <p:nvPr>
            <p:ph type="pic" sz="quarter" idx="18"/>
          </p:nvPr>
        </p:nvSpPr>
        <p:spPr>
          <a:xfrm>
            <a:off x="9642122" y="1507508"/>
            <a:ext cx="1346336" cy="1574522"/>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33" name="Picture Placeholder 13"/>
          <p:cNvSpPr>
            <a:spLocks noGrp="1"/>
          </p:cNvSpPr>
          <p:nvPr>
            <p:ph type="pic" sz="quarter" idx="19"/>
          </p:nvPr>
        </p:nvSpPr>
        <p:spPr>
          <a:xfrm>
            <a:off x="5444566" y="1507508"/>
            <a:ext cx="1346336" cy="1574522"/>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34" name="Picture Placeholder 13"/>
          <p:cNvSpPr>
            <a:spLocks noGrp="1"/>
          </p:cNvSpPr>
          <p:nvPr>
            <p:ph type="pic" sz="quarter" idx="20"/>
          </p:nvPr>
        </p:nvSpPr>
        <p:spPr>
          <a:xfrm>
            <a:off x="3319232" y="1507508"/>
            <a:ext cx="1346336" cy="1574522"/>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35" name="Picture Placeholder 13"/>
          <p:cNvSpPr>
            <a:spLocks noGrp="1"/>
          </p:cNvSpPr>
          <p:nvPr>
            <p:ph type="pic" sz="quarter" idx="21"/>
          </p:nvPr>
        </p:nvSpPr>
        <p:spPr>
          <a:xfrm>
            <a:off x="1227733" y="1507508"/>
            <a:ext cx="1346336" cy="1574522"/>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36" name="Picture Placeholder 13"/>
          <p:cNvSpPr>
            <a:spLocks noGrp="1"/>
          </p:cNvSpPr>
          <p:nvPr>
            <p:ph type="pic" sz="quarter" idx="22"/>
          </p:nvPr>
        </p:nvSpPr>
        <p:spPr>
          <a:xfrm>
            <a:off x="7536066" y="1507508"/>
            <a:ext cx="1346336" cy="1574522"/>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63352336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4_Meet the team 3">
    <p:spTree>
      <p:nvGrpSpPr>
        <p:cNvPr id="1" name=""/>
        <p:cNvGrpSpPr/>
        <p:nvPr/>
      </p:nvGrpSpPr>
      <p:grpSpPr>
        <a:xfrm>
          <a:off x="0" y="0"/>
          <a:ext cx="0" cy="0"/>
          <a:chOff x="0" y="0"/>
          <a:chExt cx="0" cy="0"/>
        </a:xfrm>
      </p:grpSpPr>
      <p:sp>
        <p:nvSpPr>
          <p:cNvPr id="22" name="Picture Placeholder 13"/>
          <p:cNvSpPr>
            <a:spLocks noGrp="1"/>
          </p:cNvSpPr>
          <p:nvPr>
            <p:ph type="pic" sz="quarter" idx="25"/>
          </p:nvPr>
        </p:nvSpPr>
        <p:spPr>
          <a:xfrm>
            <a:off x="914401" y="3572765"/>
            <a:ext cx="4646279" cy="2110551"/>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23" name="Picture Placeholder 13"/>
          <p:cNvSpPr>
            <a:spLocks noGrp="1"/>
          </p:cNvSpPr>
          <p:nvPr>
            <p:ph type="pic" sz="quarter" idx="26"/>
          </p:nvPr>
        </p:nvSpPr>
        <p:spPr>
          <a:xfrm>
            <a:off x="3611495" y="1672933"/>
            <a:ext cx="4794838" cy="1849295"/>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24" name="Picture Placeholder 13"/>
          <p:cNvSpPr>
            <a:spLocks noGrp="1"/>
          </p:cNvSpPr>
          <p:nvPr>
            <p:ph type="pic" sz="quarter" idx="27"/>
          </p:nvPr>
        </p:nvSpPr>
        <p:spPr>
          <a:xfrm>
            <a:off x="5609345" y="3572765"/>
            <a:ext cx="2796988" cy="2110551"/>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25" name="Picture Placeholder 13"/>
          <p:cNvSpPr>
            <a:spLocks noGrp="1"/>
          </p:cNvSpPr>
          <p:nvPr>
            <p:ph type="pic" sz="quarter" idx="28"/>
          </p:nvPr>
        </p:nvSpPr>
        <p:spPr>
          <a:xfrm>
            <a:off x="8454999" y="3572765"/>
            <a:ext cx="2822600" cy="2110551"/>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26" name="Picture Placeholder 13"/>
          <p:cNvSpPr>
            <a:spLocks noGrp="1"/>
          </p:cNvSpPr>
          <p:nvPr>
            <p:ph type="pic" sz="quarter" idx="29"/>
          </p:nvPr>
        </p:nvSpPr>
        <p:spPr>
          <a:xfrm>
            <a:off x="8454998" y="1672933"/>
            <a:ext cx="2822600" cy="1849295"/>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27" name="Picture Placeholder 13"/>
          <p:cNvSpPr>
            <a:spLocks noGrp="1"/>
          </p:cNvSpPr>
          <p:nvPr>
            <p:ph type="pic" sz="quarter" idx="30"/>
          </p:nvPr>
        </p:nvSpPr>
        <p:spPr>
          <a:xfrm>
            <a:off x="914400" y="1672933"/>
            <a:ext cx="2635624" cy="1849295"/>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250100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Picture of 3 - Martik">
    <p:spTree>
      <p:nvGrpSpPr>
        <p:cNvPr id="1" name=""/>
        <p:cNvGrpSpPr/>
        <p:nvPr/>
      </p:nvGrpSpPr>
      <p:grpSpPr>
        <a:xfrm>
          <a:off x="0" y="0"/>
          <a:ext cx="0" cy="0"/>
          <a:chOff x="0" y="0"/>
          <a:chExt cx="0" cy="0"/>
        </a:xfrm>
      </p:grpSpPr>
      <p:sp>
        <p:nvSpPr>
          <p:cNvPr id="3" name="Picture Placeholder 13"/>
          <p:cNvSpPr>
            <a:spLocks noGrp="1"/>
          </p:cNvSpPr>
          <p:nvPr>
            <p:ph type="pic" sz="quarter" idx="13"/>
          </p:nvPr>
        </p:nvSpPr>
        <p:spPr>
          <a:xfrm>
            <a:off x="8081078" y="1907833"/>
            <a:ext cx="3168479" cy="2374235"/>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 name="Picture Placeholder 13"/>
          <p:cNvSpPr>
            <a:spLocks noGrp="1"/>
          </p:cNvSpPr>
          <p:nvPr>
            <p:ph type="pic" sz="quarter" idx="14"/>
          </p:nvPr>
        </p:nvSpPr>
        <p:spPr>
          <a:xfrm>
            <a:off x="953596" y="1907833"/>
            <a:ext cx="3173430" cy="2374235"/>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Picture Placeholder 13"/>
          <p:cNvSpPr>
            <a:spLocks noGrp="1"/>
          </p:cNvSpPr>
          <p:nvPr>
            <p:ph type="pic" sz="quarter" idx="15"/>
          </p:nvPr>
        </p:nvSpPr>
        <p:spPr>
          <a:xfrm>
            <a:off x="4389065" y="1907833"/>
            <a:ext cx="3429974" cy="2374235"/>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85424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Right Project">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8119665" y="3095988"/>
            <a:ext cx="2253341" cy="301173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0" name="Picture Placeholder 13"/>
          <p:cNvSpPr>
            <a:spLocks noGrp="1"/>
          </p:cNvSpPr>
          <p:nvPr>
            <p:ph type="pic" sz="quarter" idx="18"/>
          </p:nvPr>
        </p:nvSpPr>
        <p:spPr>
          <a:xfrm>
            <a:off x="6832135" y="1965688"/>
            <a:ext cx="2253341" cy="301173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1" name="Picture Placeholder 13"/>
          <p:cNvSpPr>
            <a:spLocks noGrp="1"/>
          </p:cNvSpPr>
          <p:nvPr>
            <p:ph type="pic" sz="quarter" idx="19"/>
          </p:nvPr>
        </p:nvSpPr>
        <p:spPr>
          <a:xfrm>
            <a:off x="8763570" y="1080281"/>
            <a:ext cx="2253341" cy="301173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996455996"/>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Picture of 3 - v2 - Martik">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4592079" y="1839950"/>
            <a:ext cx="3020622" cy="3111190"/>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8" name="Picture Placeholder 13"/>
          <p:cNvSpPr>
            <a:spLocks noGrp="1"/>
          </p:cNvSpPr>
          <p:nvPr>
            <p:ph type="pic" sz="quarter" idx="15"/>
          </p:nvPr>
        </p:nvSpPr>
        <p:spPr>
          <a:xfrm>
            <a:off x="7876981" y="1839950"/>
            <a:ext cx="3020622" cy="3111190"/>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6"/>
          </p:nvPr>
        </p:nvSpPr>
        <p:spPr>
          <a:xfrm>
            <a:off x="1273716" y="1839950"/>
            <a:ext cx="3020622" cy="3111190"/>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685174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0_General Slide">
    <p:spTree>
      <p:nvGrpSpPr>
        <p:cNvPr id="1" name=""/>
        <p:cNvGrpSpPr/>
        <p:nvPr/>
      </p:nvGrpSpPr>
      <p:grpSpPr>
        <a:xfrm>
          <a:off x="0" y="0"/>
          <a:ext cx="0" cy="0"/>
          <a:chOff x="0" y="0"/>
          <a:chExt cx="0" cy="0"/>
        </a:xfrm>
      </p:grpSpPr>
      <p:sp>
        <p:nvSpPr>
          <p:cNvPr id="3" name="Picture Placeholder 13"/>
          <p:cNvSpPr>
            <a:spLocks noGrp="1"/>
          </p:cNvSpPr>
          <p:nvPr>
            <p:ph type="pic" sz="quarter" idx="14"/>
          </p:nvPr>
        </p:nvSpPr>
        <p:spPr>
          <a:xfrm>
            <a:off x="879460" y="1922585"/>
            <a:ext cx="6906691" cy="3893223"/>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332015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Default Slid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1536845" y="724587"/>
            <a:ext cx="3539252" cy="5208105"/>
          </a:xfrm>
        </p:spPr>
        <p:txBody>
          <a:bodyPr/>
          <a:lstStyle/>
          <a:p>
            <a:endParaRPr lang="en-US"/>
          </a:p>
        </p:txBody>
      </p:sp>
    </p:spTree>
    <p:extLst>
      <p:ext uri="{BB962C8B-B14F-4D97-AF65-F5344CB8AC3E}">
        <p14:creationId xmlns:p14="http://schemas.microsoft.com/office/powerpoint/2010/main" val="11529917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Projects of 4">
    <p:spTree>
      <p:nvGrpSpPr>
        <p:cNvPr id="1" name=""/>
        <p:cNvGrpSpPr/>
        <p:nvPr/>
      </p:nvGrpSpPr>
      <p:grpSpPr>
        <a:xfrm>
          <a:off x="0" y="0"/>
          <a:ext cx="0" cy="0"/>
          <a:chOff x="0" y="0"/>
          <a:chExt cx="0" cy="0"/>
        </a:xfrm>
      </p:grpSpPr>
      <p:sp>
        <p:nvSpPr>
          <p:cNvPr id="12" name="Picture Placeholder 13"/>
          <p:cNvSpPr>
            <a:spLocks noGrp="1"/>
          </p:cNvSpPr>
          <p:nvPr>
            <p:ph type="pic" sz="quarter" idx="14"/>
          </p:nvPr>
        </p:nvSpPr>
        <p:spPr>
          <a:xfrm>
            <a:off x="9722980" y="3562909"/>
            <a:ext cx="2469020" cy="223572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3" name="Picture Placeholder 13"/>
          <p:cNvSpPr>
            <a:spLocks noGrp="1"/>
          </p:cNvSpPr>
          <p:nvPr>
            <p:ph type="pic" sz="quarter" idx="15"/>
          </p:nvPr>
        </p:nvSpPr>
        <p:spPr>
          <a:xfrm>
            <a:off x="2431592" y="3562909"/>
            <a:ext cx="2431604" cy="223572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4" name="Picture Placeholder 13"/>
          <p:cNvSpPr>
            <a:spLocks noGrp="1"/>
          </p:cNvSpPr>
          <p:nvPr>
            <p:ph type="pic" sz="quarter" idx="17"/>
          </p:nvPr>
        </p:nvSpPr>
        <p:spPr>
          <a:xfrm>
            <a:off x="0" y="3562909"/>
            <a:ext cx="2431604" cy="223572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5" name="Picture Placeholder 13"/>
          <p:cNvSpPr>
            <a:spLocks noGrp="1"/>
          </p:cNvSpPr>
          <p:nvPr>
            <p:ph type="pic" sz="quarter" idx="18"/>
          </p:nvPr>
        </p:nvSpPr>
        <p:spPr>
          <a:xfrm>
            <a:off x="7293088" y="3562909"/>
            <a:ext cx="2431604" cy="223572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6" name="Picture Placeholder 13"/>
          <p:cNvSpPr>
            <a:spLocks noGrp="1"/>
          </p:cNvSpPr>
          <p:nvPr>
            <p:ph type="pic" sz="quarter" idx="19"/>
          </p:nvPr>
        </p:nvSpPr>
        <p:spPr>
          <a:xfrm>
            <a:off x="4863197" y="3562909"/>
            <a:ext cx="2431604" cy="223572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419586082"/>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Vision">
    <p:spTree>
      <p:nvGrpSpPr>
        <p:cNvPr id="1" name=""/>
        <p:cNvGrpSpPr/>
        <p:nvPr/>
      </p:nvGrpSpPr>
      <p:grpSpPr>
        <a:xfrm>
          <a:off x="0" y="0"/>
          <a:ext cx="0" cy="0"/>
          <a:chOff x="0" y="0"/>
          <a:chExt cx="0" cy="0"/>
        </a:xfrm>
      </p:grpSpPr>
      <p:sp>
        <p:nvSpPr>
          <p:cNvPr id="7" name="Picture Placeholder 13"/>
          <p:cNvSpPr>
            <a:spLocks noGrp="1"/>
          </p:cNvSpPr>
          <p:nvPr>
            <p:ph type="pic" sz="quarter" idx="23"/>
          </p:nvPr>
        </p:nvSpPr>
        <p:spPr>
          <a:xfrm>
            <a:off x="0" y="2405488"/>
            <a:ext cx="4964129" cy="4452512"/>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8" name="Picture Placeholder 13"/>
          <p:cNvSpPr>
            <a:spLocks noGrp="1"/>
          </p:cNvSpPr>
          <p:nvPr>
            <p:ph type="pic" sz="quarter" idx="24"/>
          </p:nvPr>
        </p:nvSpPr>
        <p:spPr>
          <a:xfrm>
            <a:off x="9782710" y="4839629"/>
            <a:ext cx="2409290" cy="2018371"/>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25"/>
          </p:nvPr>
        </p:nvSpPr>
        <p:spPr>
          <a:xfrm>
            <a:off x="4964129" y="4839629"/>
            <a:ext cx="2409290" cy="2018371"/>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3" name="Picture Placeholder 13"/>
          <p:cNvSpPr>
            <a:spLocks noGrp="1"/>
          </p:cNvSpPr>
          <p:nvPr>
            <p:ph type="pic" sz="quarter" idx="26"/>
          </p:nvPr>
        </p:nvSpPr>
        <p:spPr>
          <a:xfrm>
            <a:off x="7373419" y="4839629"/>
            <a:ext cx="2409290" cy="2018371"/>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4" name="Picture Placeholder 13"/>
          <p:cNvSpPr>
            <a:spLocks noGrp="1"/>
          </p:cNvSpPr>
          <p:nvPr>
            <p:ph type="pic" sz="quarter" idx="27"/>
          </p:nvPr>
        </p:nvSpPr>
        <p:spPr>
          <a:xfrm>
            <a:off x="4964129" y="-6351"/>
            <a:ext cx="7227871" cy="484598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354997523"/>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Projects of 3">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8116950" y="3434575"/>
            <a:ext cx="4075050" cy="3423425"/>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5"/>
          </p:nvPr>
        </p:nvSpPr>
        <p:spPr>
          <a:xfrm>
            <a:off x="-4910" y="3434575"/>
            <a:ext cx="4075050" cy="3423425"/>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1" name="Picture Placeholder 13"/>
          <p:cNvSpPr>
            <a:spLocks noGrp="1"/>
          </p:cNvSpPr>
          <p:nvPr>
            <p:ph type="pic" sz="quarter" idx="16"/>
          </p:nvPr>
        </p:nvSpPr>
        <p:spPr>
          <a:xfrm>
            <a:off x="4067685" y="0"/>
            <a:ext cx="4049265" cy="3434575"/>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5" name="Picture Placeholder 13"/>
          <p:cNvSpPr>
            <a:spLocks noGrp="1"/>
          </p:cNvSpPr>
          <p:nvPr>
            <p:ph type="pic" sz="quarter" idx="17"/>
          </p:nvPr>
        </p:nvSpPr>
        <p:spPr>
          <a:xfrm>
            <a:off x="8116950" y="0"/>
            <a:ext cx="4075050" cy="3434576"/>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Picture Placeholder 13"/>
          <p:cNvSpPr>
            <a:spLocks noGrp="1"/>
          </p:cNvSpPr>
          <p:nvPr>
            <p:ph type="pic" sz="quarter" idx="18"/>
          </p:nvPr>
        </p:nvSpPr>
        <p:spPr>
          <a:xfrm>
            <a:off x="-4910" y="0"/>
            <a:ext cx="4075050" cy="3434576"/>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7" name="Picture Placeholder 13"/>
          <p:cNvSpPr>
            <a:spLocks noGrp="1"/>
          </p:cNvSpPr>
          <p:nvPr>
            <p:ph type="pic" sz="quarter" idx="19"/>
          </p:nvPr>
        </p:nvSpPr>
        <p:spPr>
          <a:xfrm>
            <a:off x="4067686" y="3434575"/>
            <a:ext cx="4049264" cy="3423425"/>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837348518"/>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Masonry Left 2">
    <p:spTree>
      <p:nvGrpSpPr>
        <p:cNvPr id="1" name=""/>
        <p:cNvGrpSpPr/>
        <p:nvPr/>
      </p:nvGrpSpPr>
      <p:grpSpPr>
        <a:xfrm>
          <a:off x="0" y="0"/>
          <a:ext cx="0" cy="0"/>
          <a:chOff x="0" y="0"/>
          <a:chExt cx="0" cy="0"/>
        </a:xfrm>
      </p:grpSpPr>
      <p:sp>
        <p:nvSpPr>
          <p:cNvPr id="15" name="Picture Placeholder 13"/>
          <p:cNvSpPr>
            <a:spLocks noGrp="1"/>
          </p:cNvSpPr>
          <p:nvPr>
            <p:ph type="pic" sz="quarter" idx="20"/>
          </p:nvPr>
        </p:nvSpPr>
        <p:spPr>
          <a:xfrm>
            <a:off x="0" y="3456878"/>
            <a:ext cx="3157159" cy="3401122"/>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3" name="Picture Placeholder 13"/>
          <p:cNvSpPr>
            <a:spLocks noGrp="1"/>
          </p:cNvSpPr>
          <p:nvPr>
            <p:ph type="pic" sz="quarter" idx="21"/>
          </p:nvPr>
        </p:nvSpPr>
        <p:spPr>
          <a:xfrm>
            <a:off x="3307469" y="0"/>
            <a:ext cx="2804991" cy="68580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 name="Picture Placeholder 13"/>
          <p:cNvSpPr>
            <a:spLocks noGrp="1"/>
          </p:cNvSpPr>
          <p:nvPr>
            <p:ph type="pic" sz="quarter" idx="22"/>
          </p:nvPr>
        </p:nvSpPr>
        <p:spPr>
          <a:xfrm>
            <a:off x="0" y="1"/>
            <a:ext cx="3157159" cy="3323063"/>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 name="Rectangle 1"/>
          <p:cNvSpPr/>
          <p:nvPr userDrawn="1"/>
        </p:nvSpPr>
        <p:spPr>
          <a:xfrm>
            <a:off x="2911227" y="6311590"/>
            <a:ext cx="6346697" cy="34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991150673"/>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Masonry Right 2">
    <p:spTree>
      <p:nvGrpSpPr>
        <p:cNvPr id="1" name=""/>
        <p:cNvGrpSpPr/>
        <p:nvPr/>
      </p:nvGrpSpPr>
      <p:grpSpPr>
        <a:xfrm>
          <a:off x="0" y="0"/>
          <a:ext cx="0" cy="0"/>
          <a:chOff x="0" y="0"/>
          <a:chExt cx="0" cy="0"/>
        </a:xfrm>
      </p:grpSpPr>
      <p:sp>
        <p:nvSpPr>
          <p:cNvPr id="15" name="Picture Placeholder 13"/>
          <p:cNvSpPr>
            <a:spLocks noGrp="1"/>
          </p:cNvSpPr>
          <p:nvPr>
            <p:ph type="pic" sz="quarter" idx="20"/>
          </p:nvPr>
        </p:nvSpPr>
        <p:spPr>
          <a:xfrm>
            <a:off x="9034841" y="3456878"/>
            <a:ext cx="3157159" cy="3401122"/>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3" name="Picture Placeholder 13"/>
          <p:cNvSpPr>
            <a:spLocks noGrp="1"/>
          </p:cNvSpPr>
          <p:nvPr>
            <p:ph type="pic" sz="quarter" idx="21"/>
          </p:nvPr>
        </p:nvSpPr>
        <p:spPr>
          <a:xfrm>
            <a:off x="6096000" y="0"/>
            <a:ext cx="2804991" cy="68580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 name="Picture Placeholder 13"/>
          <p:cNvSpPr>
            <a:spLocks noGrp="1"/>
          </p:cNvSpPr>
          <p:nvPr>
            <p:ph type="pic" sz="quarter" idx="22"/>
          </p:nvPr>
        </p:nvSpPr>
        <p:spPr>
          <a:xfrm>
            <a:off x="9034841" y="1"/>
            <a:ext cx="3157159" cy="3323063"/>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5" name="Rectangle 4"/>
          <p:cNvSpPr/>
          <p:nvPr userDrawn="1"/>
        </p:nvSpPr>
        <p:spPr>
          <a:xfrm>
            <a:off x="2911227" y="6311590"/>
            <a:ext cx="6346697" cy="34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1747422331"/>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Right Picture">
    <p:spTree>
      <p:nvGrpSpPr>
        <p:cNvPr id="1" name=""/>
        <p:cNvGrpSpPr/>
        <p:nvPr/>
      </p:nvGrpSpPr>
      <p:grpSpPr>
        <a:xfrm>
          <a:off x="0" y="0"/>
          <a:ext cx="0" cy="0"/>
          <a:chOff x="0" y="0"/>
          <a:chExt cx="0" cy="0"/>
        </a:xfrm>
      </p:grpSpPr>
      <p:sp>
        <p:nvSpPr>
          <p:cNvPr id="3" name="Rectangle 2"/>
          <p:cNvSpPr/>
          <p:nvPr userDrawn="1"/>
        </p:nvSpPr>
        <p:spPr>
          <a:xfrm>
            <a:off x="5643987" y="289932"/>
            <a:ext cx="948100" cy="345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2" name="Picture Placeholder 13"/>
          <p:cNvSpPr>
            <a:spLocks noGrp="1"/>
          </p:cNvSpPr>
          <p:nvPr>
            <p:ph type="pic" sz="quarter" idx="13"/>
          </p:nvPr>
        </p:nvSpPr>
        <p:spPr>
          <a:xfrm>
            <a:off x="6090694" y="0"/>
            <a:ext cx="6101306" cy="6858000"/>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 name="Rectangle 3"/>
          <p:cNvSpPr/>
          <p:nvPr userDrawn="1"/>
        </p:nvSpPr>
        <p:spPr>
          <a:xfrm>
            <a:off x="2911227" y="6311590"/>
            <a:ext cx="6346697" cy="34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3628277543"/>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Project 4">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4155183" y="3646449"/>
            <a:ext cx="3881635" cy="3211551"/>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2" name="Picture Placeholder 13"/>
          <p:cNvSpPr>
            <a:spLocks noGrp="1"/>
          </p:cNvSpPr>
          <p:nvPr>
            <p:ph type="pic" sz="quarter" idx="18"/>
          </p:nvPr>
        </p:nvSpPr>
        <p:spPr>
          <a:xfrm>
            <a:off x="0" y="3646449"/>
            <a:ext cx="3881635" cy="3211551"/>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3" name="Picture Placeholder 13"/>
          <p:cNvSpPr>
            <a:spLocks noGrp="1"/>
          </p:cNvSpPr>
          <p:nvPr>
            <p:ph type="pic" sz="quarter" idx="19"/>
          </p:nvPr>
        </p:nvSpPr>
        <p:spPr>
          <a:xfrm>
            <a:off x="8310365" y="3646449"/>
            <a:ext cx="3881635" cy="3211551"/>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733338044"/>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App Review">
    <p:spTree>
      <p:nvGrpSpPr>
        <p:cNvPr id="1" name=""/>
        <p:cNvGrpSpPr/>
        <p:nvPr/>
      </p:nvGrpSpPr>
      <p:grpSpPr>
        <a:xfrm>
          <a:off x="0" y="0"/>
          <a:ext cx="0" cy="0"/>
          <a:chOff x="0" y="0"/>
          <a:chExt cx="0" cy="0"/>
        </a:xfrm>
      </p:grpSpPr>
      <p:sp>
        <p:nvSpPr>
          <p:cNvPr id="7" name="Picture Placeholder 13"/>
          <p:cNvSpPr>
            <a:spLocks noGrp="1"/>
          </p:cNvSpPr>
          <p:nvPr>
            <p:ph type="pic" sz="quarter" idx="22"/>
          </p:nvPr>
        </p:nvSpPr>
        <p:spPr>
          <a:xfrm>
            <a:off x="2288864" y="1707043"/>
            <a:ext cx="1927395" cy="3411367"/>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4099695099"/>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Laptop Review">
    <p:spTree>
      <p:nvGrpSpPr>
        <p:cNvPr id="1" name=""/>
        <p:cNvGrpSpPr/>
        <p:nvPr/>
      </p:nvGrpSpPr>
      <p:grpSpPr>
        <a:xfrm>
          <a:off x="0" y="0"/>
          <a:ext cx="0" cy="0"/>
          <a:chOff x="0" y="0"/>
          <a:chExt cx="0" cy="0"/>
        </a:xfrm>
      </p:grpSpPr>
      <p:sp>
        <p:nvSpPr>
          <p:cNvPr id="15" name="Picture Placeholder 13"/>
          <p:cNvSpPr>
            <a:spLocks noGrp="1"/>
          </p:cNvSpPr>
          <p:nvPr>
            <p:ph type="pic" sz="quarter" idx="22"/>
          </p:nvPr>
        </p:nvSpPr>
        <p:spPr>
          <a:xfrm>
            <a:off x="7346032" y="1573578"/>
            <a:ext cx="5958777" cy="3763202"/>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94592267"/>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Facebook vs Twitter Desktop">
    <p:spTree>
      <p:nvGrpSpPr>
        <p:cNvPr id="1" name=""/>
        <p:cNvGrpSpPr/>
        <p:nvPr/>
      </p:nvGrpSpPr>
      <p:grpSpPr>
        <a:xfrm>
          <a:off x="0" y="0"/>
          <a:ext cx="0" cy="0"/>
          <a:chOff x="0" y="0"/>
          <a:chExt cx="0" cy="0"/>
        </a:xfrm>
      </p:grpSpPr>
      <p:sp>
        <p:nvSpPr>
          <p:cNvPr id="17" name="Picture Placeholder 13"/>
          <p:cNvSpPr>
            <a:spLocks noGrp="1"/>
          </p:cNvSpPr>
          <p:nvPr>
            <p:ph type="pic" sz="quarter" idx="22"/>
          </p:nvPr>
        </p:nvSpPr>
        <p:spPr>
          <a:xfrm>
            <a:off x="6787380" y="2499506"/>
            <a:ext cx="4134990" cy="231005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74350767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stimonials_E">
    <p:spTree>
      <p:nvGrpSpPr>
        <p:cNvPr id="1" name=""/>
        <p:cNvGrpSpPr/>
        <p:nvPr/>
      </p:nvGrpSpPr>
      <p:grpSpPr>
        <a:xfrm>
          <a:off x="0" y="0"/>
          <a:ext cx="0" cy="0"/>
          <a:chOff x="0" y="0"/>
          <a:chExt cx="0" cy="0"/>
        </a:xfrm>
      </p:grpSpPr>
      <p:sp>
        <p:nvSpPr>
          <p:cNvPr id="9" name="Picture Placeholder 13"/>
          <p:cNvSpPr>
            <a:spLocks noGrp="1" noChangeAspect="1"/>
          </p:cNvSpPr>
          <p:nvPr>
            <p:ph type="pic" sz="quarter" idx="20" hasCustomPrompt="1"/>
          </p:nvPr>
        </p:nvSpPr>
        <p:spPr>
          <a:xfrm>
            <a:off x="9029606" y="4343419"/>
            <a:ext cx="764526" cy="763840"/>
          </a:xfrm>
          <a:prstGeom prst="ellipse">
            <a:avLst/>
          </a:prstGeom>
        </p:spPr>
        <p:txBody>
          <a:bodyPr>
            <a:noAutofit/>
          </a:bodyPr>
          <a:lstStyle>
            <a:lvl1pPr marL="0" indent="0">
              <a:lnSpc>
                <a:spcPct val="130000"/>
              </a:lnSpc>
              <a:buNone/>
              <a:defRPr sz="750" baseline="0"/>
            </a:lvl1pPr>
          </a:lstStyle>
          <a:p>
            <a:r>
              <a:rPr lang="en-US" dirty="0"/>
              <a:t>Drag  Your Picture Here</a:t>
            </a:r>
          </a:p>
        </p:txBody>
      </p:sp>
      <p:sp>
        <p:nvSpPr>
          <p:cNvPr id="10" name="Picture Placeholder 13"/>
          <p:cNvSpPr>
            <a:spLocks noGrp="1" noChangeAspect="1"/>
          </p:cNvSpPr>
          <p:nvPr>
            <p:ph type="pic" sz="quarter" idx="21" hasCustomPrompt="1"/>
          </p:nvPr>
        </p:nvSpPr>
        <p:spPr>
          <a:xfrm>
            <a:off x="5678000" y="4318869"/>
            <a:ext cx="858317" cy="857546"/>
          </a:xfrm>
          <a:prstGeom prst="ellipse">
            <a:avLst/>
          </a:prstGeom>
        </p:spPr>
        <p:txBody>
          <a:bodyPr>
            <a:noAutofit/>
          </a:bodyPr>
          <a:lstStyle>
            <a:lvl1pPr marL="0" indent="0">
              <a:lnSpc>
                <a:spcPct val="130000"/>
              </a:lnSpc>
              <a:buNone/>
              <a:defRPr sz="750" baseline="0"/>
            </a:lvl1pPr>
          </a:lstStyle>
          <a:p>
            <a:r>
              <a:rPr lang="en-US" dirty="0"/>
              <a:t>Drag  Your Picture Here</a:t>
            </a:r>
          </a:p>
        </p:txBody>
      </p:sp>
      <p:sp>
        <p:nvSpPr>
          <p:cNvPr id="14" name="Picture Placeholder 13"/>
          <p:cNvSpPr>
            <a:spLocks noGrp="1" noChangeAspect="1"/>
          </p:cNvSpPr>
          <p:nvPr>
            <p:ph type="pic" sz="quarter" idx="22" hasCustomPrompt="1"/>
          </p:nvPr>
        </p:nvSpPr>
        <p:spPr>
          <a:xfrm>
            <a:off x="2426364" y="4343419"/>
            <a:ext cx="764526" cy="763840"/>
          </a:xfrm>
          <a:prstGeom prst="ellipse">
            <a:avLst/>
          </a:prstGeom>
        </p:spPr>
        <p:txBody>
          <a:bodyPr>
            <a:noAutofit/>
          </a:bodyPr>
          <a:lstStyle>
            <a:lvl1pPr marL="0" indent="0">
              <a:lnSpc>
                <a:spcPct val="130000"/>
              </a:lnSpc>
              <a:buNone/>
              <a:defRPr sz="750" baseline="0"/>
            </a:lvl1pPr>
          </a:lstStyle>
          <a:p>
            <a:r>
              <a:rPr lang="en-US" dirty="0"/>
              <a:t>Drag  Your Picture Here</a:t>
            </a:r>
          </a:p>
        </p:txBody>
      </p:sp>
    </p:spTree>
    <p:extLst>
      <p:ext uri="{BB962C8B-B14F-4D97-AF65-F5344CB8AC3E}">
        <p14:creationId xmlns:p14="http://schemas.microsoft.com/office/powerpoint/2010/main" val="7968224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iPad App Compares">
    <p:spTree>
      <p:nvGrpSpPr>
        <p:cNvPr id="1" name=""/>
        <p:cNvGrpSpPr/>
        <p:nvPr/>
      </p:nvGrpSpPr>
      <p:grpSpPr>
        <a:xfrm>
          <a:off x="0" y="0"/>
          <a:ext cx="0" cy="0"/>
          <a:chOff x="0" y="0"/>
          <a:chExt cx="0" cy="0"/>
        </a:xfrm>
      </p:grpSpPr>
      <p:sp>
        <p:nvSpPr>
          <p:cNvPr id="18" name="Picture Placeholder 13"/>
          <p:cNvSpPr>
            <a:spLocks noGrp="1"/>
          </p:cNvSpPr>
          <p:nvPr>
            <p:ph type="pic" sz="quarter" idx="22"/>
          </p:nvPr>
        </p:nvSpPr>
        <p:spPr>
          <a:xfrm>
            <a:off x="4756950" y="2166309"/>
            <a:ext cx="2739366" cy="3448361"/>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084920826"/>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Laptop3">
    <p:spTree>
      <p:nvGrpSpPr>
        <p:cNvPr id="1" name=""/>
        <p:cNvGrpSpPr/>
        <p:nvPr/>
      </p:nvGrpSpPr>
      <p:grpSpPr>
        <a:xfrm>
          <a:off x="0" y="0"/>
          <a:ext cx="0" cy="0"/>
          <a:chOff x="0" y="0"/>
          <a:chExt cx="0" cy="0"/>
        </a:xfrm>
      </p:grpSpPr>
      <p:sp>
        <p:nvSpPr>
          <p:cNvPr id="17" name="Picture Placeholder 13"/>
          <p:cNvSpPr>
            <a:spLocks noGrp="1"/>
          </p:cNvSpPr>
          <p:nvPr>
            <p:ph type="pic" sz="quarter" idx="20"/>
          </p:nvPr>
        </p:nvSpPr>
        <p:spPr>
          <a:xfrm>
            <a:off x="6500689" y="2373904"/>
            <a:ext cx="4137675" cy="2610612"/>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742386346"/>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Big Picture">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12192000" cy="6858000"/>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542830304"/>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2_Projects 2">
    <p:spTree>
      <p:nvGrpSpPr>
        <p:cNvPr id="1" name=""/>
        <p:cNvGrpSpPr/>
        <p:nvPr/>
      </p:nvGrpSpPr>
      <p:grpSpPr>
        <a:xfrm>
          <a:off x="0" y="0"/>
          <a:ext cx="0" cy="0"/>
          <a:chOff x="0" y="0"/>
          <a:chExt cx="0" cy="0"/>
        </a:xfrm>
      </p:grpSpPr>
      <p:sp>
        <p:nvSpPr>
          <p:cNvPr id="11" name="Picture Placeholder 13"/>
          <p:cNvSpPr>
            <a:spLocks noGrp="1"/>
          </p:cNvSpPr>
          <p:nvPr>
            <p:ph type="pic" sz="quarter" idx="18"/>
          </p:nvPr>
        </p:nvSpPr>
        <p:spPr>
          <a:xfrm>
            <a:off x="6096000" y="2086972"/>
            <a:ext cx="4795280" cy="35306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203788208"/>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Projects_1">
    <p:spTree>
      <p:nvGrpSpPr>
        <p:cNvPr id="1" name=""/>
        <p:cNvGrpSpPr/>
        <p:nvPr/>
      </p:nvGrpSpPr>
      <p:grpSpPr>
        <a:xfrm>
          <a:off x="0" y="0"/>
          <a:ext cx="0" cy="0"/>
          <a:chOff x="0" y="0"/>
          <a:chExt cx="0" cy="0"/>
        </a:xfrm>
      </p:grpSpPr>
      <p:sp>
        <p:nvSpPr>
          <p:cNvPr id="7" name="Picture Placeholder 13"/>
          <p:cNvSpPr>
            <a:spLocks noGrp="1"/>
          </p:cNvSpPr>
          <p:nvPr>
            <p:ph type="pic" sz="quarter" idx="15"/>
          </p:nvPr>
        </p:nvSpPr>
        <p:spPr>
          <a:xfrm>
            <a:off x="9988325" y="2134220"/>
            <a:ext cx="2203675" cy="32131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8" name="Picture Placeholder 13"/>
          <p:cNvSpPr>
            <a:spLocks noGrp="1"/>
          </p:cNvSpPr>
          <p:nvPr>
            <p:ph type="pic" sz="quarter" idx="16"/>
          </p:nvPr>
        </p:nvSpPr>
        <p:spPr>
          <a:xfrm>
            <a:off x="0" y="2134220"/>
            <a:ext cx="5589456" cy="32131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7"/>
          </p:nvPr>
        </p:nvSpPr>
        <p:spPr>
          <a:xfrm>
            <a:off x="5592981" y="2134220"/>
            <a:ext cx="2194147" cy="32131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0" name="Picture Placeholder 13"/>
          <p:cNvSpPr>
            <a:spLocks noGrp="1"/>
          </p:cNvSpPr>
          <p:nvPr>
            <p:ph type="pic" sz="quarter" idx="18"/>
          </p:nvPr>
        </p:nvSpPr>
        <p:spPr>
          <a:xfrm>
            <a:off x="7790653" y="2134220"/>
            <a:ext cx="2194147" cy="32131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566020048"/>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_Right Project">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8632668" y="3416300"/>
            <a:ext cx="2575247" cy="34417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7" name="Picture Placeholder 13"/>
          <p:cNvSpPr>
            <a:spLocks noGrp="1"/>
          </p:cNvSpPr>
          <p:nvPr>
            <p:ph type="pic" sz="quarter" idx="18"/>
          </p:nvPr>
        </p:nvSpPr>
        <p:spPr>
          <a:xfrm>
            <a:off x="7345045" y="2286000"/>
            <a:ext cx="2575247" cy="34417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330976812"/>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Portfolio Masonry Left">
    <p:spTree>
      <p:nvGrpSpPr>
        <p:cNvPr id="1" name=""/>
        <p:cNvGrpSpPr/>
        <p:nvPr/>
      </p:nvGrpSpPr>
      <p:grpSpPr>
        <a:xfrm>
          <a:off x="0" y="0"/>
          <a:ext cx="0" cy="0"/>
          <a:chOff x="0" y="0"/>
          <a:chExt cx="0" cy="0"/>
        </a:xfrm>
      </p:grpSpPr>
      <p:sp>
        <p:nvSpPr>
          <p:cNvPr id="10" name="Picture Placeholder 13"/>
          <p:cNvSpPr>
            <a:spLocks noGrp="1"/>
          </p:cNvSpPr>
          <p:nvPr>
            <p:ph type="pic" sz="quarter" idx="19"/>
          </p:nvPr>
        </p:nvSpPr>
        <p:spPr>
          <a:xfrm>
            <a:off x="0" y="4594303"/>
            <a:ext cx="2963853" cy="2263697"/>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1" name="Picture Placeholder 13"/>
          <p:cNvSpPr>
            <a:spLocks noGrp="1"/>
          </p:cNvSpPr>
          <p:nvPr>
            <p:ph type="pic" sz="quarter" idx="20"/>
          </p:nvPr>
        </p:nvSpPr>
        <p:spPr>
          <a:xfrm>
            <a:off x="0" y="-5577"/>
            <a:ext cx="2989305" cy="4466065"/>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2" name="Picture Placeholder 13"/>
          <p:cNvSpPr>
            <a:spLocks noGrp="1"/>
          </p:cNvSpPr>
          <p:nvPr>
            <p:ph type="pic" sz="quarter" idx="21"/>
          </p:nvPr>
        </p:nvSpPr>
        <p:spPr>
          <a:xfrm>
            <a:off x="3126299" y="-5577"/>
            <a:ext cx="2963853" cy="2258123"/>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3" name="Picture Placeholder 13"/>
          <p:cNvSpPr>
            <a:spLocks noGrp="1"/>
          </p:cNvSpPr>
          <p:nvPr>
            <p:ph type="pic" sz="quarter" idx="22"/>
          </p:nvPr>
        </p:nvSpPr>
        <p:spPr>
          <a:xfrm>
            <a:off x="3126299" y="2391935"/>
            <a:ext cx="2963853" cy="4466065"/>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Rectangle 5"/>
          <p:cNvSpPr/>
          <p:nvPr userDrawn="1"/>
        </p:nvSpPr>
        <p:spPr>
          <a:xfrm>
            <a:off x="2911227" y="6311590"/>
            <a:ext cx="6346697" cy="34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2035141980"/>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Portfolio Masonry Right">
    <p:spTree>
      <p:nvGrpSpPr>
        <p:cNvPr id="1" name=""/>
        <p:cNvGrpSpPr/>
        <p:nvPr/>
      </p:nvGrpSpPr>
      <p:grpSpPr>
        <a:xfrm>
          <a:off x="0" y="0"/>
          <a:ext cx="0" cy="0"/>
          <a:chOff x="0" y="0"/>
          <a:chExt cx="0" cy="0"/>
        </a:xfrm>
      </p:grpSpPr>
      <p:sp>
        <p:nvSpPr>
          <p:cNvPr id="10" name="Picture Placeholder 13"/>
          <p:cNvSpPr>
            <a:spLocks noGrp="1"/>
          </p:cNvSpPr>
          <p:nvPr>
            <p:ph type="pic" sz="quarter" idx="19"/>
          </p:nvPr>
        </p:nvSpPr>
        <p:spPr>
          <a:xfrm>
            <a:off x="9202695" y="4594303"/>
            <a:ext cx="2989305" cy="2263697"/>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1" name="Picture Placeholder 13"/>
          <p:cNvSpPr>
            <a:spLocks noGrp="1"/>
          </p:cNvSpPr>
          <p:nvPr>
            <p:ph type="pic" sz="quarter" idx="20"/>
          </p:nvPr>
        </p:nvSpPr>
        <p:spPr>
          <a:xfrm>
            <a:off x="9202695" y="-5577"/>
            <a:ext cx="2989305" cy="4466065"/>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2" name="Picture Placeholder 13"/>
          <p:cNvSpPr>
            <a:spLocks noGrp="1"/>
          </p:cNvSpPr>
          <p:nvPr>
            <p:ph type="pic" sz="quarter" idx="21"/>
          </p:nvPr>
        </p:nvSpPr>
        <p:spPr>
          <a:xfrm>
            <a:off x="6082684" y="-5577"/>
            <a:ext cx="2963853" cy="2258123"/>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3" name="Picture Placeholder 13"/>
          <p:cNvSpPr>
            <a:spLocks noGrp="1"/>
          </p:cNvSpPr>
          <p:nvPr>
            <p:ph type="pic" sz="quarter" idx="22"/>
          </p:nvPr>
        </p:nvSpPr>
        <p:spPr>
          <a:xfrm>
            <a:off x="6082684" y="2391935"/>
            <a:ext cx="2963853" cy="4466065"/>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Rectangle 5"/>
          <p:cNvSpPr/>
          <p:nvPr userDrawn="1"/>
        </p:nvSpPr>
        <p:spPr>
          <a:xfrm>
            <a:off x="2911227" y="6311590"/>
            <a:ext cx="6346697" cy="34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2813071424"/>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Portfolio of 4">
    <p:spTree>
      <p:nvGrpSpPr>
        <p:cNvPr id="1" name=""/>
        <p:cNvGrpSpPr/>
        <p:nvPr/>
      </p:nvGrpSpPr>
      <p:grpSpPr>
        <a:xfrm>
          <a:off x="0" y="0"/>
          <a:ext cx="0" cy="0"/>
          <a:chOff x="0" y="0"/>
          <a:chExt cx="0" cy="0"/>
        </a:xfrm>
      </p:grpSpPr>
      <p:sp>
        <p:nvSpPr>
          <p:cNvPr id="7" name="Picture Placeholder 13"/>
          <p:cNvSpPr>
            <a:spLocks noGrp="1"/>
          </p:cNvSpPr>
          <p:nvPr>
            <p:ph type="pic" sz="quarter" idx="18"/>
          </p:nvPr>
        </p:nvSpPr>
        <p:spPr>
          <a:xfrm>
            <a:off x="6101306" y="3423424"/>
            <a:ext cx="6090694" cy="343457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8" name="Picture Placeholder 13"/>
          <p:cNvSpPr>
            <a:spLocks noGrp="1"/>
          </p:cNvSpPr>
          <p:nvPr>
            <p:ph type="pic" sz="quarter" idx="19"/>
          </p:nvPr>
        </p:nvSpPr>
        <p:spPr>
          <a:xfrm>
            <a:off x="0" y="3423424"/>
            <a:ext cx="6101306" cy="343457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20"/>
          </p:nvPr>
        </p:nvSpPr>
        <p:spPr>
          <a:xfrm>
            <a:off x="6101306" y="0"/>
            <a:ext cx="6090694" cy="3423424"/>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71455469"/>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iphone_devices of 3">
    <p:spTree>
      <p:nvGrpSpPr>
        <p:cNvPr id="1" name=""/>
        <p:cNvGrpSpPr/>
        <p:nvPr/>
      </p:nvGrpSpPr>
      <p:grpSpPr>
        <a:xfrm>
          <a:off x="0" y="0"/>
          <a:ext cx="0" cy="0"/>
          <a:chOff x="0" y="0"/>
          <a:chExt cx="0" cy="0"/>
        </a:xfrm>
      </p:grpSpPr>
      <p:sp>
        <p:nvSpPr>
          <p:cNvPr id="61" name="Picture Placeholder 13"/>
          <p:cNvSpPr>
            <a:spLocks noGrp="1"/>
          </p:cNvSpPr>
          <p:nvPr>
            <p:ph type="pic" sz="quarter" idx="19"/>
          </p:nvPr>
        </p:nvSpPr>
        <p:spPr>
          <a:xfrm>
            <a:off x="2510100" y="5348715"/>
            <a:ext cx="1930042" cy="340863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21"/>
          </p:nvPr>
        </p:nvSpPr>
        <p:spPr>
          <a:xfrm>
            <a:off x="5168156" y="3938258"/>
            <a:ext cx="1930042" cy="340863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0" name="Picture Placeholder 13"/>
          <p:cNvSpPr>
            <a:spLocks noGrp="1"/>
          </p:cNvSpPr>
          <p:nvPr>
            <p:ph type="pic" sz="quarter" idx="22"/>
          </p:nvPr>
        </p:nvSpPr>
        <p:spPr>
          <a:xfrm>
            <a:off x="7755202" y="5348715"/>
            <a:ext cx="1930042" cy="340863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1" name="Rectangle 10"/>
          <p:cNvSpPr/>
          <p:nvPr userDrawn="1"/>
        </p:nvSpPr>
        <p:spPr>
          <a:xfrm>
            <a:off x="2911227" y="6311590"/>
            <a:ext cx="6346697" cy="34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243138603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eople_are_saying">
    <p:spTree>
      <p:nvGrpSpPr>
        <p:cNvPr id="1" name=""/>
        <p:cNvGrpSpPr/>
        <p:nvPr/>
      </p:nvGrpSpPr>
      <p:grpSpPr>
        <a:xfrm>
          <a:off x="0" y="0"/>
          <a:ext cx="0" cy="0"/>
          <a:chOff x="0" y="0"/>
          <a:chExt cx="0" cy="0"/>
        </a:xfrm>
      </p:grpSpPr>
      <p:sp>
        <p:nvSpPr>
          <p:cNvPr id="14" name="Picture Placeholder 13"/>
          <p:cNvSpPr>
            <a:spLocks noGrp="1" noChangeAspect="1"/>
          </p:cNvSpPr>
          <p:nvPr>
            <p:ph type="pic" sz="quarter" idx="22" hasCustomPrompt="1"/>
          </p:nvPr>
        </p:nvSpPr>
        <p:spPr>
          <a:xfrm>
            <a:off x="5703979" y="3183672"/>
            <a:ext cx="764526" cy="763840"/>
          </a:xfrm>
          <a:prstGeom prst="ellipse">
            <a:avLst/>
          </a:prstGeom>
        </p:spPr>
        <p:txBody>
          <a:bodyPr>
            <a:noAutofit/>
          </a:bodyPr>
          <a:lstStyle>
            <a:lvl1pPr marL="0" indent="0">
              <a:lnSpc>
                <a:spcPct val="130000"/>
              </a:lnSpc>
              <a:buNone/>
              <a:defRPr sz="750" baseline="0"/>
            </a:lvl1pPr>
          </a:lstStyle>
          <a:p>
            <a:r>
              <a:rPr lang="en-US" dirty="0"/>
              <a:t>Drag  Your Picture Here</a:t>
            </a:r>
          </a:p>
        </p:txBody>
      </p:sp>
      <p:sp>
        <p:nvSpPr>
          <p:cNvPr id="8" name="Picture Placeholder 13"/>
          <p:cNvSpPr>
            <a:spLocks noGrp="1" noChangeAspect="1"/>
          </p:cNvSpPr>
          <p:nvPr>
            <p:ph type="pic" sz="quarter" idx="23" hasCustomPrompt="1"/>
          </p:nvPr>
        </p:nvSpPr>
        <p:spPr>
          <a:xfrm>
            <a:off x="9191037" y="3183672"/>
            <a:ext cx="764526" cy="763840"/>
          </a:xfrm>
          <a:prstGeom prst="ellipse">
            <a:avLst/>
          </a:prstGeom>
        </p:spPr>
        <p:txBody>
          <a:bodyPr>
            <a:noAutofit/>
          </a:bodyPr>
          <a:lstStyle>
            <a:lvl1pPr marL="0" indent="0">
              <a:lnSpc>
                <a:spcPct val="130000"/>
              </a:lnSpc>
              <a:buNone/>
              <a:defRPr sz="750" baseline="0"/>
            </a:lvl1pPr>
          </a:lstStyle>
          <a:p>
            <a:r>
              <a:rPr lang="en-US" dirty="0"/>
              <a:t>Drag  Your Picture Here</a:t>
            </a:r>
          </a:p>
        </p:txBody>
      </p:sp>
      <p:sp>
        <p:nvSpPr>
          <p:cNvPr id="13" name="Picture Placeholder 13"/>
          <p:cNvSpPr>
            <a:spLocks noGrp="1" noChangeAspect="1"/>
          </p:cNvSpPr>
          <p:nvPr>
            <p:ph type="pic" sz="quarter" idx="24" hasCustomPrompt="1"/>
          </p:nvPr>
        </p:nvSpPr>
        <p:spPr>
          <a:xfrm>
            <a:off x="2194055" y="3183672"/>
            <a:ext cx="764526" cy="763840"/>
          </a:xfrm>
          <a:prstGeom prst="ellipse">
            <a:avLst/>
          </a:prstGeom>
        </p:spPr>
        <p:txBody>
          <a:bodyPr>
            <a:noAutofit/>
          </a:bodyPr>
          <a:lstStyle>
            <a:lvl1pPr marL="0" indent="0">
              <a:lnSpc>
                <a:spcPct val="130000"/>
              </a:lnSpc>
              <a:buNone/>
              <a:defRPr sz="750" baseline="0"/>
            </a:lvl1pPr>
          </a:lstStyle>
          <a:p>
            <a:r>
              <a:rPr lang="en-US" dirty="0"/>
              <a:t>Drag  Your Picture Here</a:t>
            </a:r>
          </a:p>
        </p:txBody>
      </p:sp>
    </p:spTree>
    <p:extLst>
      <p:ext uri="{BB962C8B-B14F-4D97-AF65-F5344CB8AC3E}">
        <p14:creationId xmlns:p14="http://schemas.microsoft.com/office/powerpoint/2010/main" val="33338802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iphone_devices of 3">
    <p:spTree>
      <p:nvGrpSpPr>
        <p:cNvPr id="1" name=""/>
        <p:cNvGrpSpPr/>
        <p:nvPr/>
      </p:nvGrpSpPr>
      <p:grpSpPr>
        <a:xfrm>
          <a:off x="0" y="0"/>
          <a:ext cx="0" cy="0"/>
          <a:chOff x="0" y="0"/>
          <a:chExt cx="0" cy="0"/>
        </a:xfrm>
      </p:grpSpPr>
      <p:sp>
        <p:nvSpPr>
          <p:cNvPr id="6" name="Rectangle 5"/>
          <p:cNvSpPr/>
          <p:nvPr userDrawn="1"/>
        </p:nvSpPr>
        <p:spPr>
          <a:xfrm>
            <a:off x="2911227" y="6311590"/>
            <a:ext cx="6346697" cy="34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7" name="Picture Placeholder 13"/>
          <p:cNvSpPr>
            <a:spLocks noGrp="1"/>
          </p:cNvSpPr>
          <p:nvPr>
            <p:ph type="pic" sz="quarter" idx="21"/>
          </p:nvPr>
        </p:nvSpPr>
        <p:spPr>
          <a:xfrm>
            <a:off x="6970174" y="1623849"/>
            <a:ext cx="3621757" cy="643758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537691277"/>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_iphone_devices of 3">
    <p:spTree>
      <p:nvGrpSpPr>
        <p:cNvPr id="1" name=""/>
        <p:cNvGrpSpPr/>
        <p:nvPr/>
      </p:nvGrpSpPr>
      <p:grpSpPr>
        <a:xfrm>
          <a:off x="0" y="0"/>
          <a:ext cx="0" cy="0"/>
          <a:chOff x="0" y="0"/>
          <a:chExt cx="0" cy="0"/>
        </a:xfrm>
      </p:grpSpPr>
      <p:sp>
        <p:nvSpPr>
          <p:cNvPr id="6" name="Rectangle 5"/>
          <p:cNvSpPr/>
          <p:nvPr userDrawn="1"/>
        </p:nvSpPr>
        <p:spPr>
          <a:xfrm>
            <a:off x="2911227" y="6311590"/>
            <a:ext cx="6346697" cy="34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5" name="Picture Placeholder 13"/>
          <p:cNvSpPr>
            <a:spLocks noGrp="1"/>
          </p:cNvSpPr>
          <p:nvPr>
            <p:ph type="pic" sz="quarter" idx="21"/>
          </p:nvPr>
        </p:nvSpPr>
        <p:spPr>
          <a:xfrm>
            <a:off x="4627808" y="3115099"/>
            <a:ext cx="2878918" cy="510335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040309935"/>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Welcome Message">
    <p:spTree>
      <p:nvGrpSpPr>
        <p:cNvPr id="1" name=""/>
        <p:cNvGrpSpPr/>
        <p:nvPr/>
      </p:nvGrpSpPr>
      <p:grpSpPr>
        <a:xfrm>
          <a:off x="0" y="0"/>
          <a:ext cx="0" cy="0"/>
          <a:chOff x="0" y="0"/>
          <a:chExt cx="0" cy="0"/>
        </a:xfrm>
      </p:grpSpPr>
      <p:sp>
        <p:nvSpPr>
          <p:cNvPr id="5" name="Picture Placeholder 8"/>
          <p:cNvSpPr>
            <a:spLocks noGrp="1"/>
          </p:cNvSpPr>
          <p:nvPr>
            <p:ph type="pic" sz="quarter" idx="18"/>
          </p:nvPr>
        </p:nvSpPr>
        <p:spPr>
          <a:xfrm>
            <a:off x="1140948" y="1667631"/>
            <a:ext cx="2248875" cy="2608016"/>
          </a:xfrm>
          <a:custGeom>
            <a:avLst/>
            <a:gdLst>
              <a:gd name="connsiteX0" fmla="*/ 2522219 w 5044439"/>
              <a:gd name="connsiteY0" fmla="*/ 0 h 5851550"/>
              <a:gd name="connsiteX1" fmla="*/ 5044439 w 5044439"/>
              <a:gd name="connsiteY1" fmla="*/ 1261110 h 5851550"/>
              <a:gd name="connsiteX2" fmla="*/ 5044439 w 5044439"/>
              <a:gd name="connsiteY2" fmla="*/ 4590440 h 5851550"/>
              <a:gd name="connsiteX3" fmla="*/ 2522219 w 5044439"/>
              <a:gd name="connsiteY3" fmla="*/ 5851550 h 5851550"/>
              <a:gd name="connsiteX4" fmla="*/ 0 w 5044439"/>
              <a:gd name="connsiteY4" fmla="*/ 4590440 h 5851550"/>
              <a:gd name="connsiteX5" fmla="*/ 0 w 5044439"/>
              <a:gd name="connsiteY5" fmla="*/ 1261110 h 585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4439" h="5851550">
                <a:moveTo>
                  <a:pt x="2522219" y="0"/>
                </a:moveTo>
                <a:lnTo>
                  <a:pt x="5044439" y="1261110"/>
                </a:lnTo>
                <a:lnTo>
                  <a:pt x="5044439" y="4590440"/>
                </a:lnTo>
                <a:lnTo>
                  <a:pt x="2522219" y="5851550"/>
                </a:lnTo>
                <a:lnTo>
                  <a:pt x="0" y="4590440"/>
                </a:lnTo>
                <a:lnTo>
                  <a:pt x="0" y="1261110"/>
                </a:lnTo>
                <a:close/>
              </a:path>
            </a:pathLst>
          </a:custGeom>
          <a:effectLst/>
        </p:spPr>
        <p:txBody>
          <a:bodyPr wrap="square">
            <a:no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159698786"/>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Services Features">
    <p:spTree>
      <p:nvGrpSpPr>
        <p:cNvPr id="1" name=""/>
        <p:cNvGrpSpPr/>
        <p:nvPr/>
      </p:nvGrpSpPr>
      <p:grpSpPr>
        <a:xfrm>
          <a:off x="0" y="0"/>
          <a:ext cx="0" cy="0"/>
          <a:chOff x="0" y="0"/>
          <a:chExt cx="0" cy="0"/>
        </a:xfrm>
      </p:grpSpPr>
      <p:sp>
        <p:nvSpPr>
          <p:cNvPr id="8" name="Picture Placeholder 13"/>
          <p:cNvSpPr>
            <a:spLocks noGrp="1"/>
          </p:cNvSpPr>
          <p:nvPr>
            <p:ph type="pic" sz="quarter" idx="16"/>
          </p:nvPr>
        </p:nvSpPr>
        <p:spPr>
          <a:xfrm>
            <a:off x="-1" y="3644900"/>
            <a:ext cx="12192001" cy="32131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16603836"/>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Timeline 1">
    <p:spTree>
      <p:nvGrpSpPr>
        <p:cNvPr id="1" name=""/>
        <p:cNvGrpSpPr/>
        <p:nvPr/>
      </p:nvGrpSpPr>
      <p:grpSpPr>
        <a:xfrm>
          <a:off x="0" y="0"/>
          <a:ext cx="0" cy="0"/>
          <a:chOff x="0" y="0"/>
          <a:chExt cx="0" cy="0"/>
        </a:xfrm>
      </p:grpSpPr>
      <p:sp>
        <p:nvSpPr>
          <p:cNvPr id="7" name="Picture Placeholder 13"/>
          <p:cNvSpPr>
            <a:spLocks noGrp="1"/>
          </p:cNvSpPr>
          <p:nvPr>
            <p:ph type="pic" sz="quarter" idx="17"/>
          </p:nvPr>
        </p:nvSpPr>
        <p:spPr>
          <a:xfrm>
            <a:off x="6662666" y="4544121"/>
            <a:ext cx="3099468" cy="2018371"/>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8"/>
          </p:nvPr>
        </p:nvSpPr>
        <p:spPr>
          <a:xfrm>
            <a:off x="2432976" y="3289610"/>
            <a:ext cx="3099468" cy="2018371"/>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 name="Rectangle 1"/>
          <p:cNvSpPr/>
          <p:nvPr userDrawn="1"/>
        </p:nvSpPr>
        <p:spPr>
          <a:xfrm>
            <a:off x="2895184" y="6278136"/>
            <a:ext cx="6404742" cy="4125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3744668069"/>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Timeline 2">
    <p:spTree>
      <p:nvGrpSpPr>
        <p:cNvPr id="1" name=""/>
        <p:cNvGrpSpPr/>
        <p:nvPr/>
      </p:nvGrpSpPr>
      <p:grpSpPr>
        <a:xfrm>
          <a:off x="0" y="0"/>
          <a:ext cx="0" cy="0"/>
          <a:chOff x="0" y="0"/>
          <a:chExt cx="0" cy="0"/>
        </a:xfrm>
      </p:grpSpPr>
      <p:sp>
        <p:nvSpPr>
          <p:cNvPr id="7" name="Picture Placeholder 13"/>
          <p:cNvSpPr>
            <a:spLocks noGrp="1"/>
          </p:cNvSpPr>
          <p:nvPr>
            <p:ph type="pic" sz="quarter" idx="17"/>
          </p:nvPr>
        </p:nvSpPr>
        <p:spPr>
          <a:xfrm>
            <a:off x="6662666" y="2263943"/>
            <a:ext cx="3099468" cy="2018371"/>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8"/>
          </p:nvPr>
        </p:nvSpPr>
        <p:spPr>
          <a:xfrm>
            <a:off x="2432976" y="1009431"/>
            <a:ext cx="3099468" cy="2018371"/>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0" name="Picture Placeholder 13"/>
          <p:cNvSpPr>
            <a:spLocks noGrp="1"/>
          </p:cNvSpPr>
          <p:nvPr>
            <p:ph type="pic" sz="quarter" idx="19"/>
          </p:nvPr>
        </p:nvSpPr>
        <p:spPr>
          <a:xfrm>
            <a:off x="2432976" y="4176378"/>
            <a:ext cx="3099468" cy="2018371"/>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5" name="Rectangle 4"/>
          <p:cNvSpPr/>
          <p:nvPr userDrawn="1"/>
        </p:nvSpPr>
        <p:spPr>
          <a:xfrm>
            <a:off x="2895184" y="6278136"/>
            <a:ext cx="6404742" cy="4125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3381875065"/>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Quotes">
    <p:spTree>
      <p:nvGrpSpPr>
        <p:cNvPr id="1" name=""/>
        <p:cNvGrpSpPr/>
        <p:nvPr/>
      </p:nvGrpSpPr>
      <p:grpSpPr>
        <a:xfrm>
          <a:off x="0" y="0"/>
          <a:ext cx="0" cy="0"/>
          <a:chOff x="0" y="0"/>
          <a:chExt cx="0" cy="0"/>
        </a:xfrm>
      </p:grpSpPr>
      <p:sp>
        <p:nvSpPr>
          <p:cNvPr id="7" name="Picture Placeholder 13"/>
          <p:cNvSpPr>
            <a:spLocks noGrp="1"/>
          </p:cNvSpPr>
          <p:nvPr>
            <p:ph type="pic" sz="quarter" idx="18"/>
          </p:nvPr>
        </p:nvSpPr>
        <p:spPr>
          <a:xfrm>
            <a:off x="6101306" y="3423424"/>
            <a:ext cx="6090694" cy="343457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20"/>
          </p:nvPr>
        </p:nvSpPr>
        <p:spPr>
          <a:xfrm>
            <a:off x="-11154" y="0"/>
            <a:ext cx="6112460" cy="3423424"/>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 name="Rectangle 3"/>
          <p:cNvSpPr/>
          <p:nvPr userDrawn="1"/>
        </p:nvSpPr>
        <p:spPr>
          <a:xfrm>
            <a:off x="2895184" y="6278136"/>
            <a:ext cx="6404742" cy="4125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1863122812"/>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Team 2">
    <p:spTree>
      <p:nvGrpSpPr>
        <p:cNvPr id="1" name=""/>
        <p:cNvGrpSpPr/>
        <p:nvPr/>
      </p:nvGrpSpPr>
      <p:grpSpPr>
        <a:xfrm>
          <a:off x="0" y="0"/>
          <a:ext cx="0" cy="0"/>
          <a:chOff x="0" y="0"/>
          <a:chExt cx="0" cy="0"/>
        </a:xfrm>
      </p:grpSpPr>
      <p:sp>
        <p:nvSpPr>
          <p:cNvPr id="7" name="Picture Placeholder 13"/>
          <p:cNvSpPr>
            <a:spLocks noGrp="1"/>
          </p:cNvSpPr>
          <p:nvPr>
            <p:ph type="pic" sz="quarter" idx="20"/>
          </p:nvPr>
        </p:nvSpPr>
        <p:spPr>
          <a:xfrm>
            <a:off x="0" y="0"/>
            <a:ext cx="12192000" cy="68580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 name="Picture Placeholder 3"/>
          <p:cNvSpPr>
            <a:spLocks noGrp="1"/>
          </p:cNvSpPr>
          <p:nvPr>
            <p:ph type="pic" sz="quarter" idx="11"/>
          </p:nvPr>
        </p:nvSpPr>
        <p:spPr>
          <a:xfrm>
            <a:off x="9367481" y="2332758"/>
            <a:ext cx="1467994" cy="1467577"/>
          </a:xfrm>
          <a:prstGeom prst="ellipse">
            <a:avLst/>
          </a:prstGeom>
        </p:spPr>
        <p:txBody>
          <a:bodyPr>
            <a:normAutofit/>
          </a:bodyPr>
          <a:lstStyle>
            <a:lvl1pPr>
              <a:defRPr sz="1150" b="0" i="0">
                <a:latin typeface="Lato Light" charset="0"/>
                <a:ea typeface="Lato Light" charset="0"/>
                <a:cs typeface="Lato Light" charset="0"/>
              </a:defRPr>
            </a:lvl1pPr>
          </a:lstStyle>
          <a:p>
            <a:endParaRPr lang="en-US" dirty="0"/>
          </a:p>
        </p:txBody>
      </p:sp>
      <p:sp>
        <p:nvSpPr>
          <p:cNvPr id="15" name="Picture Placeholder 3"/>
          <p:cNvSpPr>
            <a:spLocks noGrp="1"/>
          </p:cNvSpPr>
          <p:nvPr>
            <p:ph type="pic" sz="quarter" idx="12"/>
          </p:nvPr>
        </p:nvSpPr>
        <p:spPr>
          <a:xfrm>
            <a:off x="6703597" y="2332758"/>
            <a:ext cx="1467994" cy="1467577"/>
          </a:xfrm>
          <a:prstGeom prst="ellipse">
            <a:avLst/>
          </a:prstGeom>
        </p:spPr>
        <p:txBody>
          <a:bodyPr>
            <a:normAutofit/>
          </a:bodyPr>
          <a:lstStyle>
            <a:lvl1pPr>
              <a:defRPr sz="1150" b="0" i="0">
                <a:latin typeface="Lato Light" charset="0"/>
                <a:ea typeface="Lato Light" charset="0"/>
                <a:cs typeface="Lato Light" charset="0"/>
              </a:defRPr>
            </a:lvl1pPr>
          </a:lstStyle>
          <a:p>
            <a:endParaRPr lang="en-US" dirty="0"/>
          </a:p>
        </p:txBody>
      </p:sp>
      <p:sp>
        <p:nvSpPr>
          <p:cNvPr id="25" name="Picture Placeholder 3"/>
          <p:cNvSpPr>
            <a:spLocks noGrp="1"/>
          </p:cNvSpPr>
          <p:nvPr>
            <p:ph type="pic" sz="quarter" idx="13"/>
          </p:nvPr>
        </p:nvSpPr>
        <p:spPr>
          <a:xfrm>
            <a:off x="4005414" y="2332758"/>
            <a:ext cx="1467994" cy="1467577"/>
          </a:xfrm>
          <a:prstGeom prst="ellipse">
            <a:avLst/>
          </a:prstGeom>
        </p:spPr>
        <p:txBody>
          <a:bodyPr>
            <a:normAutofit/>
          </a:bodyPr>
          <a:lstStyle>
            <a:lvl1pPr>
              <a:defRPr sz="1150" b="0" i="0">
                <a:latin typeface="Lato Light" charset="0"/>
                <a:ea typeface="Lato Light" charset="0"/>
                <a:cs typeface="Lato Light" charset="0"/>
              </a:defRPr>
            </a:lvl1pPr>
          </a:lstStyle>
          <a:p>
            <a:endParaRPr lang="en-US" dirty="0"/>
          </a:p>
        </p:txBody>
      </p:sp>
      <p:sp>
        <p:nvSpPr>
          <p:cNvPr id="34" name="Picture Placeholder 3"/>
          <p:cNvSpPr>
            <a:spLocks noGrp="1"/>
          </p:cNvSpPr>
          <p:nvPr>
            <p:ph type="pic" sz="quarter" idx="14"/>
          </p:nvPr>
        </p:nvSpPr>
        <p:spPr>
          <a:xfrm>
            <a:off x="1341531" y="2332758"/>
            <a:ext cx="1467994" cy="1467577"/>
          </a:xfrm>
          <a:prstGeom prst="ellipse">
            <a:avLst/>
          </a:prstGeom>
        </p:spPr>
        <p:txBody>
          <a:bodyPr>
            <a:normAutofit/>
          </a:bodyPr>
          <a:lstStyle>
            <a:lvl1pPr>
              <a:defRPr sz="1150" b="0" i="0">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44656285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Team 2">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9367481" y="2332758"/>
            <a:ext cx="1467994" cy="1467577"/>
          </a:xfrm>
          <a:prstGeom prst="ellipse">
            <a:avLst/>
          </a:prstGeom>
        </p:spPr>
        <p:txBody>
          <a:bodyPr>
            <a:normAutofit/>
          </a:bodyPr>
          <a:lstStyle>
            <a:lvl1pPr>
              <a:defRPr sz="1150" b="0" i="0">
                <a:latin typeface="Lato Light" charset="0"/>
                <a:ea typeface="Lato Light" charset="0"/>
                <a:cs typeface="Lato Light" charset="0"/>
              </a:defRPr>
            </a:lvl1pPr>
          </a:lstStyle>
          <a:p>
            <a:endParaRPr lang="en-US" dirty="0"/>
          </a:p>
        </p:txBody>
      </p:sp>
      <p:sp>
        <p:nvSpPr>
          <p:cNvPr id="15" name="Picture Placeholder 3"/>
          <p:cNvSpPr>
            <a:spLocks noGrp="1"/>
          </p:cNvSpPr>
          <p:nvPr>
            <p:ph type="pic" sz="quarter" idx="12"/>
          </p:nvPr>
        </p:nvSpPr>
        <p:spPr>
          <a:xfrm>
            <a:off x="6703597" y="2332758"/>
            <a:ext cx="1467994" cy="1467577"/>
          </a:xfrm>
          <a:prstGeom prst="ellipse">
            <a:avLst/>
          </a:prstGeom>
        </p:spPr>
        <p:txBody>
          <a:bodyPr>
            <a:normAutofit/>
          </a:bodyPr>
          <a:lstStyle>
            <a:lvl1pPr>
              <a:defRPr sz="1150" b="0" i="0">
                <a:latin typeface="Lato Light" charset="0"/>
                <a:ea typeface="Lato Light" charset="0"/>
                <a:cs typeface="Lato Light" charset="0"/>
              </a:defRPr>
            </a:lvl1pPr>
          </a:lstStyle>
          <a:p>
            <a:endParaRPr lang="en-US" dirty="0"/>
          </a:p>
        </p:txBody>
      </p:sp>
      <p:sp>
        <p:nvSpPr>
          <p:cNvPr id="25" name="Picture Placeholder 3"/>
          <p:cNvSpPr>
            <a:spLocks noGrp="1"/>
          </p:cNvSpPr>
          <p:nvPr>
            <p:ph type="pic" sz="quarter" idx="13"/>
          </p:nvPr>
        </p:nvSpPr>
        <p:spPr>
          <a:xfrm>
            <a:off x="4005414" y="2332758"/>
            <a:ext cx="1467994" cy="1467577"/>
          </a:xfrm>
          <a:prstGeom prst="ellipse">
            <a:avLst/>
          </a:prstGeom>
        </p:spPr>
        <p:txBody>
          <a:bodyPr>
            <a:normAutofit/>
          </a:bodyPr>
          <a:lstStyle>
            <a:lvl1pPr>
              <a:defRPr sz="1150" b="0" i="0">
                <a:latin typeface="Lato Light" charset="0"/>
                <a:ea typeface="Lato Light" charset="0"/>
                <a:cs typeface="Lato Light" charset="0"/>
              </a:defRPr>
            </a:lvl1pPr>
          </a:lstStyle>
          <a:p>
            <a:endParaRPr lang="en-US" dirty="0"/>
          </a:p>
        </p:txBody>
      </p:sp>
      <p:sp>
        <p:nvSpPr>
          <p:cNvPr id="34" name="Picture Placeholder 3"/>
          <p:cNvSpPr>
            <a:spLocks noGrp="1"/>
          </p:cNvSpPr>
          <p:nvPr>
            <p:ph type="pic" sz="quarter" idx="14"/>
          </p:nvPr>
        </p:nvSpPr>
        <p:spPr>
          <a:xfrm>
            <a:off x="1341531" y="2332758"/>
            <a:ext cx="1467994" cy="1467577"/>
          </a:xfrm>
          <a:prstGeom prst="ellipse">
            <a:avLst/>
          </a:prstGeom>
        </p:spPr>
        <p:txBody>
          <a:bodyPr>
            <a:normAutofit/>
          </a:bodyPr>
          <a:lstStyle>
            <a:lvl1pPr>
              <a:defRPr sz="1150" b="0" i="0">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417540524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1_Laptop3">
    <p:spTree>
      <p:nvGrpSpPr>
        <p:cNvPr id="1" name=""/>
        <p:cNvGrpSpPr/>
        <p:nvPr/>
      </p:nvGrpSpPr>
      <p:grpSpPr>
        <a:xfrm>
          <a:off x="0" y="0"/>
          <a:ext cx="0" cy="0"/>
          <a:chOff x="0" y="0"/>
          <a:chExt cx="0" cy="0"/>
        </a:xfrm>
      </p:grpSpPr>
      <p:sp>
        <p:nvSpPr>
          <p:cNvPr id="16" name="Picture Placeholder 13"/>
          <p:cNvSpPr>
            <a:spLocks noGrp="1"/>
          </p:cNvSpPr>
          <p:nvPr>
            <p:ph type="pic" sz="quarter" idx="20"/>
          </p:nvPr>
        </p:nvSpPr>
        <p:spPr>
          <a:xfrm>
            <a:off x="4216574" y="2440066"/>
            <a:ext cx="3790604" cy="240130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52266998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appy Customers">
    <p:spTree>
      <p:nvGrpSpPr>
        <p:cNvPr id="1" name=""/>
        <p:cNvGrpSpPr/>
        <p:nvPr/>
      </p:nvGrpSpPr>
      <p:grpSpPr>
        <a:xfrm>
          <a:off x="0" y="0"/>
          <a:ext cx="0" cy="0"/>
          <a:chOff x="0" y="0"/>
          <a:chExt cx="0" cy="0"/>
        </a:xfrm>
      </p:grpSpPr>
      <p:sp>
        <p:nvSpPr>
          <p:cNvPr id="10" name="Picture Placeholder 13"/>
          <p:cNvSpPr>
            <a:spLocks noGrp="1" noChangeAspect="1"/>
          </p:cNvSpPr>
          <p:nvPr>
            <p:ph type="pic" sz="quarter" idx="24" hasCustomPrompt="1"/>
          </p:nvPr>
        </p:nvSpPr>
        <p:spPr>
          <a:xfrm>
            <a:off x="4105786" y="2038920"/>
            <a:ext cx="1441553" cy="1440260"/>
          </a:xfrm>
          <a:prstGeom prst="ellipse">
            <a:avLst/>
          </a:prstGeom>
        </p:spPr>
        <p:txBody>
          <a:bodyPr>
            <a:noAutofit/>
          </a:bodyPr>
          <a:lstStyle>
            <a:lvl1pPr marL="0" indent="0">
              <a:lnSpc>
                <a:spcPct val="130000"/>
              </a:lnSpc>
              <a:buNone/>
              <a:defRPr sz="750" baseline="0"/>
            </a:lvl1pPr>
          </a:lstStyle>
          <a:p>
            <a:r>
              <a:rPr lang="en-US" dirty="0"/>
              <a:t>Drag  Your Picture Here</a:t>
            </a:r>
          </a:p>
        </p:txBody>
      </p:sp>
      <p:sp>
        <p:nvSpPr>
          <p:cNvPr id="17" name="Picture Placeholder 13"/>
          <p:cNvSpPr>
            <a:spLocks noGrp="1" noChangeAspect="1"/>
          </p:cNvSpPr>
          <p:nvPr>
            <p:ph type="pic" sz="quarter" idx="25" hasCustomPrompt="1"/>
          </p:nvPr>
        </p:nvSpPr>
        <p:spPr>
          <a:xfrm>
            <a:off x="6621041" y="2038920"/>
            <a:ext cx="1441553" cy="1440260"/>
          </a:xfrm>
          <a:prstGeom prst="ellipse">
            <a:avLst/>
          </a:prstGeom>
        </p:spPr>
        <p:txBody>
          <a:bodyPr>
            <a:noAutofit/>
          </a:bodyPr>
          <a:lstStyle>
            <a:lvl1pPr marL="0" indent="0">
              <a:lnSpc>
                <a:spcPct val="130000"/>
              </a:lnSpc>
              <a:buNone/>
              <a:defRPr sz="750" baseline="0"/>
            </a:lvl1pPr>
          </a:lstStyle>
          <a:p>
            <a:r>
              <a:rPr lang="en-US" dirty="0"/>
              <a:t>Drag  Your Picture Here</a:t>
            </a:r>
          </a:p>
        </p:txBody>
      </p:sp>
      <p:sp>
        <p:nvSpPr>
          <p:cNvPr id="21" name="Picture Placeholder 13"/>
          <p:cNvSpPr>
            <a:spLocks noGrp="1" noChangeAspect="1"/>
          </p:cNvSpPr>
          <p:nvPr>
            <p:ph type="pic" sz="quarter" idx="26" hasCustomPrompt="1"/>
          </p:nvPr>
        </p:nvSpPr>
        <p:spPr>
          <a:xfrm>
            <a:off x="9136296" y="2038920"/>
            <a:ext cx="1441553" cy="1440260"/>
          </a:xfrm>
          <a:prstGeom prst="ellipse">
            <a:avLst/>
          </a:prstGeom>
        </p:spPr>
        <p:txBody>
          <a:bodyPr>
            <a:noAutofit/>
          </a:bodyPr>
          <a:lstStyle>
            <a:lvl1pPr marL="0" indent="0">
              <a:lnSpc>
                <a:spcPct val="130000"/>
              </a:lnSpc>
              <a:buNone/>
              <a:defRPr sz="750" baseline="0"/>
            </a:lvl1pPr>
          </a:lstStyle>
          <a:p>
            <a:r>
              <a:rPr lang="en-US" dirty="0"/>
              <a:t>Drag  Your Picture Here</a:t>
            </a:r>
          </a:p>
        </p:txBody>
      </p:sp>
      <p:sp>
        <p:nvSpPr>
          <p:cNvPr id="25" name="Picture Placeholder 13"/>
          <p:cNvSpPr>
            <a:spLocks noGrp="1" noChangeAspect="1"/>
          </p:cNvSpPr>
          <p:nvPr>
            <p:ph type="pic" sz="quarter" idx="27" hasCustomPrompt="1"/>
          </p:nvPr>
        </p:nvSpPr>
        <p:spPr>
          <a:xfrm>
            <a:off x="1579098" y="2038920"/>
            <a:ext cx="1441553" cy="1440260"/>
          </a:xfrm>
          <a:prstGeom prst="ellipse">
            <a:avLst/>
          </a:prstGeom>
        </p:spPr>
        <p:txBody>
          <a:bodyPr>
            <a:noAutofit/>
          </a:bodyPr>
          <a:lstStyle>
            <a:lvl1pPr marL="0" indent="0">
              <a:lnSpc>
                <a:spcPct val="130000"/>
              </a:lnSpc>
              <a:buNone/>
              <a:defRPr sz="750" baseline="0"/>
            </a:lvl1pPr>
          </a:lstStyle>
          <a:p>
            <a:r>
              <a:rPr lang="en-US" dirty="0"/>
              <a:t>Drag  Your Picture Here</a:t>
            </a:r>
          </a:p>
        </p:txBody>
      </p:sp>
    </p:spTree>
    <p:extLst>
      <p:ext uri="{BB962C8B-B14F-4D97-AF65-F5344CB8AC3E}">
        <p14:creationId xmlns:p14="http://schemas.microsoft.com/office/powerpoint/2010/main" val="2774863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Laptop mockup">
    <p:spTree>
      <p:nvGrpSpPr>
        <p:cNvPr id="1" name=""/>
        <p:cNvGrpSpPr/>
        <p:nvPr/>
      </p:nvGrpSpPr>
      <p:grpSpPr>
        <a:xfrm>
          <a:off x="0" y="0"/>
          <a:ext cx="0" cy="0"/>
          <a:chOff x="0" y="0"/>
          <a:chExt cx="0" cy="0"/>
        </a:xfrm>
      </p:grpSpPr>
      <p:sp>
        <p:nvSpPr>
          <p:cNvPr id="45" name="Picture Placeholder 13"/>
          <p:cNvSpPr>
            <a:spLocks noGrp="1"/>
          </p:cNvSpPr>
          <p:nvPr>
            <p:ph type="pic" sz="quarter" idx="22"/>
          </p:nvPr>
        </p:nvSpPr>
        <p:spPr>
          <a:xfrm>
            <a:off x="7341086" y="3187793"/>
            <a:ext cx="2908549" cy="1847088"/>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7" name="Picture Placeholder 13"/>
          <p:cNvSpPr>
            <a:spLocks noGrp="1"/>
          </p:cNvSpPr>
          <p:nvPr>
            <p:ph type="pic" sz="quarter" idx="24"/>
          </p:nvPr>
        </p:nvSpPr>
        <p:spPr>
          <a:xfrm>
            <a:off x="1930377" y="3187793"/>
            <a:ext cx="2908549" cy="1847088"/>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6" name="Picture Placeholder 13"/>
          <p:cNvSpPr>
            <a:spLocks noGrp="1"/>
          </p:cNvSpPr>
          <p:nvPr>
            <p:ph type="pic" sz="quarter" idx="23"/>
          </p:nvPr>
        </p:nvSpPr>
        <p:spPr>
          <a:xfrm>
            <a:off x="4452513" y="3544622"/>
            <a:ext cx="3281748" cy="207111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301472210"/>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cSld name="Meet our Team">
    <p:spTree>
      <p:nvGrpSpPr>
        <p:cNvPr id="1" name=""/>
        <p:cNvGrpSpPr/>
        <p:nvPr/>
      </p:nvGrpSpPr>
      <p:grpSpPr>
        <a:xfrm>
          <a:off x="0" y="0"/>
          <a:ext cx="0" cy="0"/>
          <a:chOff x="0" y="0"/>
          <a:chExt cx="0" cy="0"/>
        </a:xfrm>
      </p:grpSpPr>
      <p:sp>
        <p:nvSpPr>
          <p:cNvPr id="12" name="Picture Placeholder 13"/>
          <p:cNvSpPr>
            <a:spLocks noGrp="1" noChangeAspect="1"/>
          </p:cNvSpPr>
          <p:nvPr>
            <p:ph type="pic" sz="quarter" idx="13"/>
          </p:nvPr>
        </p:nvSpPr>
        <p:spPr>
          <a:xfrm>
            <a:off x="1804567" y="1796262"/>
            <a:ext cx="1801837" cy="1801368"/>
          </a:xfrm>
          <a:prstGeom prst="ellipse">
            <a:avLst/>
          </a:prstGeo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r>
              <a:rPr lang="en-US"/>
              <a:t>Drag picture to placeholder or click icon to add</a:t>
            </a:r>
            <a:endParaRPr lang="en-US" dirty="0"/>
          </a:p>
        </p:txBody>
      </p:sp>
      <p:sp>
        <p:nvSpPr>
          <p:cNvPr id="13" name="Picture Placeholder 13"/>
          <p:cNvSpPr>
            <a:spLocks noGrp="1" noChangeAspect="1"/>
          </p:cNvSpPr>
          <p:nvPr>
            <p:ph type="pic" sz="quarter" idx="14"/>
          </p:nvPr>
        </p:nvSpPr>
        <p:spPr>
          <a:xfrm>
            <a:off x="6429036" y="1796262"/>
            <a:ext cx="1801837" cy="1801368"/>
          </a:xfrm>
          <a:prstGeom prst="ellipse">
            <a:avLst/>
          </a:prstGeo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r>
              <a:rPr lang="en-US"/>
              <a:t>Drag picture to placeholder or click icon to add</a:t>
            </a:r>
            <a:endParaRPr lang="en-US" dirty="0"/>
          </a:p>
        </p:txBody>
      </p:sp>
      <p:sp>
        <p:nvSpPr>
          <p:cNvPr id="14" name="Picture Placeholder 13"/>
          <p:cNvSpPr>
            <a:spLocks noGrp="1" noChangeAspect="1"/>
          </p:cNvSpPr>
          <p:nvPr>
            <p:ph type="pic" sz="quarter" idx="15"/>
          </p:nvPr>
        </p:nvSpPr>
        <p:spPr>
          <a:xfrm>
            <a:off x="1804567" y="3915547"/>
            <a:ext cx="1801837" cy="1801368"/>
          </a:xfrm>
          <a:prstGeom prst="ellipse">
            <a:avLst/>
          </a:prstGeo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r>
              <a:rPr lang="en-US"/>
              <a:t>Drag picture to placeholder or click icon to add</a:t>
            </a:r>
            <a:endParaRPr lang="en-US" dirty="0"/>
          </a:p>
        </p:txBody>
      </p:sp>
      <p:sp>
        <p:nvSpPr>
          <p:cNvPr id="15" name="Picture Placeholder 13"/>
          <p:cNvSpPr>
            <a:spLocks noGrp="1" noChangeAspect="1"/>
          </p:cNvSpPr>
          <p:nvPr>
            <p:ph type="pic" sz="quarter" idx="16"/>
          </p:nvPr>
        </p:nvSpPr>
        <p:spPr>
          <a:xfrm>
            <a:off x="6429036" y="3915547"/>
            <a:ext cx="1801837" cy="1801368"/>
          </a:xfrm>
          <a:prstGeom prst="ellipse">
            <a:avLst/>
          </a:prstGeo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1070130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What we do">
    <p:spTree>
      <p:nvGrpSpPr>
        <p:cNvPr id="1" name=""/>
        <p:cNvGrpSpPr/>
        <p:nvPr/>
      </p:nvGrpSpPr>
      <p:grpSpPr>
        <a:xfrm>
          <a:off x="0" y="0"/>
          <a:ext cx="0" cy="0"/>
          <a:chOff x="0" y="0"/>
          <a:chExt cx="0" cy="0"/>
        </a:xfrm>
      </p:grpSpPr>
      <p:sp>
        <p:nvSpPr>
          <p:cNvPr id="20" name="Picture Placeholder 13"/>
          <p:cNvSpPr>
            <a:spLocks noGrp="1"/>
          </p:cNvSpPr>
          <p:nvPr>
            <p:ph type="pic" sz="quarter" idx="22"/>
          </p:nvPr>
        </p:nvSpPr>
        <p:spPr>
          <a:xfrm>
            <a:off x="1199578" y="2257898"/>
            <a:ext cx="4466716" cy="326828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527916707"/>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What we do 2">
    <p:spTree>
      <p:nvGrpSpPr>
        <p:cNvPr id="1" name=""/>
        <p:cNvGrpSpPr/>
        <p:nvPr/>
      </p:nvGrpSpPr>
      <p:grpSpPr>
        <a:xfrm>
          <a:off x="0" y="0"/>
          <a:ext cx="0" cy="0"/>
          <a:chOff x="0" y="0"/>
          <a:chExt cx="0" cy="0"/>
        </a:xfrm>
      </p:grpSpPr>
      <p:sp>
        <p:nvSpPr>
          <p:cNvPr id="11" name="Picture Placeholder 13"/>
          <p:cNvSpPr>
            <a:spLocks noGrp="1"/>
          </p:cNvSpPr>
          <p:nvPr>
            <p:ph type="pic" sz="quarter" idx="22"/>
          </p:nvPr>
        </p:nvSpPr>
        <p:spPr>
          <a:xfrm>
            <a:off x="8774926" y="2007219"/>
            <a:ext cx="1963125" cy="2442118"/>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2" name="Picture Placeholder 13"/>
          <p:cNvSpPr>
            <a:spLocks noGrp="1"/>
          </p:cNvSpPr>
          <p:nvPr>
            <p:ph type="pic" sz="quarter" idx="23"/>
          </p:nvPr>
        </p:nvSpPr>
        <p:spPr>
          <a:xfrm>
            <a:off x="6340732" y="2007219"/>
            <a:ext cx="1963125" cy="2442118"/>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3" name="Picture Placeholder 13"/>
          <p:cNvSpPr>
            <a:spLocks noGrp="1"/>
          </p:cNvSpPr>
          <p:nvPr>
            <p:ph type="pic" sz="quarter" idx="24"/>
          </p:nvPr>
        </p:nvSpPr>
        <p:spPr>
          <a:xfrm>
            <a:off x="3906539" y="2007219"/>
            <a:ext cx="1963125" cy="2442118"/>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4" name="Picture Placeholder 13"/>
          <p:cNvSpPr>
            <a:spLocks noGrp="1"/>
          </p:cNvSpPr>
          <p:nvPr>
            <p:ph type="pic" sz="quarter" idx="25"/>
          </p:nvPr>
        </p:nvSpPr>
        <p:spPr>
          <a:xfrm>
            <a:off x="1472346" y="2007219"/>
            <a:ext cx="1963125" cy="2442118"/>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389019916"/>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Partners Left">
    <p:spTree>
      <p:nvGrpSpPr>
        <p:cNvPr id="1" name=""/>
        <p:cNvGrpSpPr/>
        <p:nvPr/>
      </p:nvGrpSpPr>
      <p:grpSpPr>
        <a:xfrm>
          <a:off x="0" y="0"/>
          <a:ext cx="0" cy="0"/>
          <a:chOff x="0" y="0"/>
          <a:chExt cx="0" cy="0"/>
        </a:xfrm>
      </p:grpSpPr>
      <p:sp>
        <p:nvSpPr>
          <p:cNvPr id="11" name="Picture Placeholder 13"/>
          <p:cNvSpPr>
            <a:spLocks noGrp="1"/>
          </p:cNvSpPr>
          <p:nvPr>
            <p:ph type="pic" sz="quarter" idx="18"/>
          </p:nvPr>
        </p:nvSpPr>
        <p:spPr>
          <a:xfrm>
            <a:off x="4065682" y="3924158"/>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2" name="Picture Placeholder 13"/>
          <p:cNvSpPr>
            <a:spLocks noGrp="1"/>
          </p:cNvSpPr>
          <p:nvPr>
            <p:ph type="pic" sz="quarter" idx="19"/>
          </p:nvPr>
        </p:nvSpPr>
        <p:spPr>
          <a:xfrm>
            <a:off x="1841968" y="3924158"/>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5" name="Picture Placeholder 13"/>
          <p:cNvSpPr>
            <a:spLocks noGrp="1"/>
          </p:cNvSpPr>
          <p:nvPr>
            <p:ph type="pic" sz="quarter" idx="22"/>
          </p:nvPr>
        </p:nvSpPr>
        <p:spPr>
          <a:xfrm>
            <a:off x="8513109" y="3924158"/>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6" name="Picture Placeholder 13"/>
          <p:cNvSpPr>
            <a:spLocks noGrp="1"/>
          </p:cNvSpPr>
          <p:nvPr>
            <p:ph type="pic" sz="quarter" idx="23"/>
          </p:nvPr>
        </p:nvSpPr>
        <p:spPr>
          <a:xfrm>
            <a:off x="6289396" y="3924158"/>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9" name="Picture Placeholder 13"/>
          <p:cNvSpPr>
            <a:spLocks noGrp="1"/>
          </p:cNvSpPr>
          <p:nvPr>
            <p:ph type="pic" sz="quarter" idx="24"/>
          </p:nvPr>
        </p:nvSpPr>
        <p:spPr>
          <a:xfrm>
            <a:off x="4065682" y="2500269"/>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0" name="Picture Placeholder 13"/>
          <p:cNvSpPr>
            <a:spLocks noGrp="1"/>
          </p:cNvSpPr>
          <p:nvPr>
            <p:ph type="pic" sz="quarter" idx="25"/>
          </p:nvPr>
        </p:nvSpPr>
        <p:spPr>
          <a:xfrm>
            <a:off x="1841968" y="2500269"/>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1" name="Picture Placeholder 13"/>
          <p:cNvSpPr>
            <a:spLocks noGrp="1"/>
          </p:cNvSpPr>
          <p:nvPr>
            <p:ph type="pic" sz="quarter" idx="26"/>
          </p:nvPr>
        </p:nvSpPr>
        <p:spPr>
          <a:xfrm>
            <a:off x="8513109" y="2500269"/>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2" name="Picture Placeholder 13"/>
          <p:cNvSpPr>
            <a:spLocks noGrp="1"/>
          </p:cNvSpPr>
          <p:nvPr>
            <p:ph type="pic" sz="quarter" idx="27"/>
          </p:nvPr>
        </p:nvSpPr>
        <p:spPr>
          <a:xfrm>
            <a:off x="6289396" y="2500269"/>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186780826"/>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Partners of 4">
    <p:spTree>
      <p:nvGrpSpPr>
        <p:cNvPr id="1" name=""/>
        <p:cNvGrpSpPr/>
        <p:nvPr/>
      </p:nvGrpSpPr>
      <p:grpSpPr>
        <a:xfrm>
          <a:off x="0" y="0"/>
          <a:ext cx="0" cy="0"/>
          <a:chOff x="0" y="0"/>
          <a:chExt cx="0" cy="0"/>
        </a:xfrm>
      </p:grpSpPr>
      <p:sp>
        <p:nvSpPr>
          <p:cNvPr id="15" name="Picture Placeholder 13"/>
          <p:cNvSpPr>
            <a:spLocks noGrp="1"/>
          </p:cNvSpPr>
          <p:nvPr>
            <p:ph type="pic" sz="quarter" idx="20"/>
          </p:nvPr>
        </p:nvSpPr>
        <p:spPr>
          <a:xfrm>
            <a:off x="3639219" y="2112080"/>
            <a:ext cx="2268406" cy="2174170"/>
          </a:xfrm>
          <a:prstGeom prst="rect">
            <a:avLst/>
          </a:prstGeom>
          <a:effectLst/>
        </p:spPr>
        <p:txBody>
          <a:bodyPr>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6" name="Picture Placeholder 13"/>
          <p:cNvSpPr>
            <a:spLocks noGrp="1"/>
          </p:cNvSpPr>
          <p:nvPr>
            <p:ph type="pic" sz="quarter" idx="21"/>
          </p:nvPr>
        </p:nvSpPr>
        <p:spPr>
          <a:xfrm>
            <a:off x="975336" y="2112080"/>
            <a:ext cx="2268406" cy="2174170"/>
          </a:xfrm>
          <a:prstGeom prst="rect">
            <a:avLst/>
          </a:prstGeom>
          <a:effectLst/>
        </p:spPr>
        <p:txBody>
          <a:bodyPr>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7" name="Picture Placeholder 13"/>
          <p:cNvSpPr>
            <a:spLocks noGrp="1"/>
          </p:cNvSpPr>
          <p:nvPr>
            <p:ph type="pic" sz="quarter" idx="18"/>
          </p:nvPr>
        </p:nvSpPr>
        <p:spPr>
          <a:xfrm>
            <a:off x="8966987" y="2112080"/>
            <a:ext cx="2268406" cy="2174170"/>
          </a:xfrm>
          <a:prstGeom prst="rect">
            <a:avLst/>
          </a:prstGeom>
          <a:effectLst/>
        </p:spPr>
        <p:txBody>
          <a:bodyPr>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8" name="Picture Placeholder 13"/>
          <p:cNvSpPr>
            <a:spLocks noGrp="1"/>
          </p:cNvSpPr>
          <p:nvPr>
            <p:ph type="pic" sz="quarter" idx="19"/>
          </p:nvPr>
        </p:nvSpPr>
        <p:spPr>
          <a:xfrm>
            <a:off x="6303104" y="2112080"/>
            <a:ext cx="2268406" cy="2174170"/>
          </a:xfrm>
          <a:prstGeom prst="rect">
            <a:avLst/>
          </a:prstGeom>
          <a:effectLst/>
        </p:spPr>
        <p:txBody>
          <a:bodyPr>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706338874"/>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Portfolio 1">
    <p:spTree>
      <p:nvGrpSpPr>
        <p:cNvPr id="1" name=""/>
        <p:cNvGrpSpPr/>
        <p:nvPr/>
      </p:nvGrpSpPr>
      <p:grpSpPr>
        <a:xfrm>
          <a:off x="0" y="0"/>
          <a:ext cx="0" cy="0"/>
          <a:chOff x="0" y="0"/>
          <a:chExt cx="0" cy="0"/>
        </a:xfrm>
      </p:grpSpPr>
      <p:sp>
        <p:nvSpPr>
          <p:cNvPr id="6" name="Picture Placeholder 13"/>
          <p:cNvSpPr>
            <a:spLocks noGrp="1"/>
          </p:cNvSpPr>
          <p:nvPr>
            <p:ph type="pic" sz="quarter" idx="22"/>
          </p:nvPr>
        </p:nvSpPr>
        <p:spPr>
          <a:xfrm>
            <a:off x="7781472" y="2196790"/>
            <a:ext cx="4410528" cy="466121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7" name="Picture Placeholder 13"/>
          <p:cNvSpPr>
            <a:spLocks noGrp="1"/>
          </p:cNvSpPr>
          <p:nvPr>
            <p:ph type="pic" sz="quarter" idx="23"/>
          </p:nvPr>
        </p:nvSpPr>
        <p:spPr>
          <a:xfrm>
            <a:off x="0" y="2196790"/>
            <a:ext cx="4439342" cy="466121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 name="Rectangle 1"/>
          <p:cNvSpPr/>
          <p:nvPr userDrawn="1"/>
        </p:nvSpPr>
        <p:spPr>
          <a:xfrm>
            <a:off x="4227413" y="6144322"/>
            <a:ext cx="3680861" cy="5687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2877002801"/>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iPad_Martik-feat">
    <p:spTree>
      <p:nvGrpSpPr>
        <p:cNvPr id="1" name=""/>
        <p:cNvGrpSpPr/>
        <p:nvPr/>
      </p:nvGrpSpPr>
      <p:grpSpPr>
        <a:xfrm>
          <a:off x="0" y="0"/>
          <a:ext cx="0" cy="0"/>
          <a:chOff x="0" y="0"/>
          <a:chExt cx="0" cy="0"/>
        </a:xfrm>
      </p:grpSpPr>
      <p:sp>
        <p:nvSpPr>
          <p:cNvPr id="18" name="Picture Placeholder 13"/>
          <p:cNvSpPr>
            <a:spLocks noGrp="1"/>
          </p:cNvSpPr>
          <p:nvPr>
            <p:ph type="pic" sz="quarter" idx="14"/>
          </p:nvPr>
        </p:nvSpPr>
        <p:spPr>
          <a:xfrm>
            <a:off x="6954065" y="1493887"/>
            <a:ext cx="3169191" cy="3976372"/>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085074416"/>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1_Projects 2">
    <p:spTree>
      <p:nvGrpSpPr>
        <p:cNvPr id="1" name=""/>
        <p:cNvGrpSpPr/>
        <p:nvPr/>
      </p:nvGrpSpPr>
      <p:grpSpPr>
        <a:xfrm>
          <a:off x="0" y="0"/>
          <a:ext cx="0" cy="0"/>
          <a:chOff x="0" y="0"/>
          <a:chExt cx="0" cy="0"/>
        </a:xfrm>
      </p:grpSpPr>
      <p:sp>
        <p:nvSpPr>
          <p:cNvPr id="5" name="Picture Placeholder 13"/>
          <p:cNvSpPr>
            <a:spLocks noGrp="1"/>
          </p:cNvSpPr>
          <p:nvPr>
            <p:ph type="pic" sz="quarter" idx="18"/>
          </p:nvPr>
        </p:nvSpPr>
        <p:spPr>
          <a:xfrm>
            <a:off x="9146382" y="0"/>
            <a:ext cx="3045618" cy="6840991"/>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6" name="Picture Placeholder 13"/>
          <p:cNvSpPr>
            <a:spLocks noGrp="1"/>
          </p:cNvSpPr>
          <p:nvPr>
            <p:ph type="pic" sz="quarter" idx="19"/>
          </p:nvPr>
        </p:nvSpPr>
        <p:spPr>
          <a:xfrm>
            <a:off x="5873867" y="0"/>
            <a:ext cx="3045745" cy="6840991"/>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 name="Rectangle 1"/>
          <p:cNvSpPr/>
          <p:nvPr userDrawn="1"/>
        </p:nvSpPr>
        <p:spPr>
          <a:xfrm>
            <a:off x="4417033" y="6300439"/>
            <a:ext cx="3379700" cy="3568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189025190"/>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900973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Welcome_message_helium">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9367481" y="1972853"/>
            <a:ext cx="1467994" cy="1467577"/>
          </a:xfrm>
          <a:prstGeom prst="ellipse">
            <a:avLst/>
          </a:prstGeom>
        </p:spPr>
        <p:txBody>
          <a:bodyPr>
            <a:normAutofit/>
          </a:bodyPr>
          <a:lstStyle>
            <a:lvl1pPr>
              <a:defRPr sz="1150" b="0" i="0">
                <a:latin typeface="Lato Light" charset="0"/>
                <a:ea typeface="Lato Light" charset="0"/>
                <a:cs typeface="Lato Light" charset="0"/>
              </a:defRPr>
            </a:lvl1pPr>
          </a:lstStyle>
          <a:p>
            <a:endParaRPr lang="en-US" dirty="0"/>
          </a:p>
        </p:txBody>
      </p:sp>
      <p:sp>
        <p:nvSpPr>
          <p:cNvPr id="15" name="Picture Placeholder 3"/>
          <p:cNvSpPr>
            <a:spLocks noGrp="1"/>
          </p:cNvSpPr>
          <p:nvPr>
            <p:ph type="pic" sz="quarter" idx="12"/>
          </p:nvPr>
        </p:nvSpPr>
        <p:spPr>
          <a:xfrm>
            <a:off x="6703597" y="1972853"/>
            <a:ext cx="1467994" cy="1467577"/>
          </a:xfrm>
          <a:prstGeom prst="ellipse">
            <a:avLst/>
          </a:prstGeom>
        </p:spPr>
        <p:txBody>
          <a:bodyPr>
            <a:normAutofit/>
          </a:bodyPr>
          <a:lstStyle>
            <a:lvl1pPr>
              <a:defRPr sz="1150" b="0" i="0">
                <a:latin typeface="Lato Light" charset="0"/>
                <a:ea typeface="Lato Light" charset="0"/>
                <a:cs typeface="Lato Light" charset="0"/>
              </a:defRPr>
            </a:lvl1pPr>
          </a:lstStyle>
          <a:p>
            <a:endParaRPr lang="en-US" dirty="0"/>
          </a:p>
        </p:txBody>
      </p:sp>
      <p:sp>
        <p:nvSpPr>
          <p:cNvPr id="25" name="Picture Placeholder 3"/>
          <p:cNvSpPr>
            <a:spLocks noGrp="1"/>
          </p:cNvSpPr>
          <p:nvPr>
            <p:ph type="pic" sz="quarter" idx="13"/>
          </p:nvPr>
        </p:nvSpPr>
        <p:spPr>
          <a:xfrm>
            <a:off x="4005414" y="1972853"/>
            <a:ext cx="1467994" cy="1467577"/>
          </a:xfrm>
          <a:prstGeom prst="ellipse">
            <a:avLst/>
          </a:prstGeom>
        </p:spPr>
        <p:txBody>
          <a:bodyPr>
            <a:normAutofit/>
          </a:bodyPr>
          <a:lstStyle>
            <a:lvl1pPr>
              <a:defRPr sz="1150" b="0" i="0">
                <a:latin typeface="Lato Light" charset="0"/>
                <a:ea typeface="Lato Light" charset="0"/>
                <a:cs typeface="Lato Light" charset="0"/>
              </a:defRPr>
            </a:lvl1pPr>
          </a:lstStyle>
          <a:p>
            <a:endParaRPr lang="en-US" dirty="0"/>
          </a:p>
        </p:txBody>
      </p:sp>
      <p:sp>
        <p:nvSpPr>
          <p:cNvPr id="34" name="Picture Placeholder 3"/>
          <p:cNvSpPr>
            <a:spLocks noGrp="1"/>
          </p:cNvSpPr>
          <p:nvPr>
            <p:ph type="pic" sz="quarter" idx="14"/>
          </p:nvPr>
        </p:nvSpPr>
        <p:spPr>
          <a:xfrm>
            <a:off x="1341531" y="1972853"/>
            <a:ext cx="1467994" cy="1467577"/>
          </a:xfrm>
          <a:prstGeom prst="ellipse">
            <a:avLst/>
          </a:prstGeom>
        </p:spPr>
        <p:txBody>
          <a:bodyPr>
            <a:normAutofit/>
          </a:bodyPr>
          <a:lstStyle>
            <a:lvl1pPr>
              <a:defRPr sz="1150" b="0" i="0">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3264559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1_welcome message 4">
    <p:spTree>
      <p:nvGrpSpPr>
        <p:cNvPr id="1" name=""/>
        <p:cNvGrpSpPr/>
        <p:nvPr/>
      </p:nvGrpSpPr>
      <p:grpSpPr>
        <a:xfrm>
          <a:off x="0" y="0"/>
          <a:ext cx="0" cy="0"/>
          <a:chOff x="0" y="0"/>
          <a:chExt cx="0" cy="0"/>
        </a:xfrm>
      </p:grpSpPr>
      <p:sp>
        <p:nvSpPr>
          <p:cNvPr id="4" name="Picture Placeholder 13"/>
          <p:cNvSpPr>
            <a:spLocks noGrp="1"/>
          </p:cNvSpPr>
          <p:nvPr>
            <p:ph type="pic" sz="quarter" idx="60"/>
          </p:nvPr>
        </p:nvSpPr>
        <p:spPr>
          <a:xfrm>
            <a:off x="-4509" y="0"/>
            <a:ext cx="7511233" cy="6858000"/>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
        <p:nvSpPr>
          <p:cNvPr id="2" name="Rectangle 1"/>
          <p:cNvSpPr/>
          <p:nvPr userDrawn="1"/>
        </p:nvSpPr>
        <p:spPr>
          <a:xfrm>
            <a:off x="4338955" y="6289288"/>
            <a:ext cx="3480087" cy="367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388418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21_General Slide">
    <p:spTree>
      <p:nvGrpSpPr>
        <p:cNvPr id="1" name=""/>
        <p:cNvGrpSpPr/>
        <p:nvPr/>
      </p:nvGrpSpPr>
      <p:grpSpPr>
        <a:xfrm>
          <a:off x="0" y="0"/>
          <a:ext cx="0" cy="0"/>
          <a:chOff x="0" y="0"/>
          <a:chExt cx="0" cy="0"/>
        </a:xfrm>
      </p:grpSpPr>
      <p:sp>
        <p:nvSpPr>
          <p:cNvPr id="37" name="Picture Placeholder 13"/>
          <p:cNvSpPr>
            <a:spLocks noGrp="1"/>
          </p:cNvSpPr>
          <p:nvPr>
            <p:ph type="pic" sz="quarter" idx="50"/>
          </p:nvPr>
        </p:nvSpPr>
        <p:spPr>
          <a:xfrm>
            <a:off x="0" y="0"/>
            <a:ext cx="4272030" cy="6858000"/>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
        <p:nvSpPr>
          <p:cNvPr id="3" name="Rectangle 2"/>
          <p:cNvSpPr/>
          <p:nvPr userDrawn="1"/>
        </p:nvSpPr>
        <p:spPr>
          <a:xfrm>
            <a:off x="4338955" y="6289288"/>
            <a:ext cx="3480087" cy="367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3498593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0347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No Footer">
    <p:spTree>
      <p:nvGrpSpPr>
        <p:cNvPr id="1" name=""/>
        <p:cNvGrpSpPr/>
        <p:nvPr/>
      </p:nvGrpSpPr>
      <p:grpSpPr>
        <a:xfrm>
          <a:off x="0" y="0"/>
          <a:ext cx="0" cy="0"/>
          <a:chOff x="0" y="0"/>
          <a:chExt cx="0" cy="0"/>
        </a:xfrm>
      </p:grpSpPr>
      <p:sp>
        <p:nvSpPr>
          <p:cNvPr id="2" name="Rectangle 1"/>
          <p:cNvSpPr/>
          <p:nvPr userDrawn="1"/>
        </p:nvSpPr>
        <p:spPr>
          <a:xfrm>
            <a:off x="4338955" y="6266986"/>
            <a:ext cx="3535857" cy="501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3690604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ompetitors">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8076155" y="1806497"/>
            <a:ext cx="2910684" cy="1397592"/>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Picture Placeholder 13"/>
          <p:cNvSpPr>
            <a:spLocks noGrp="1"/>
          </p:cNvSpPr>
          <p:nvPr>
            <p:ph type="pic" sz="quarter" idx="14"/>
          </p:nvPr>
        </p:nvSpPr>
        <p:spPr>
          <a:xfrm>
            <a:off x="1205188" y="1806497"/>
            <a:ext cx="2910684" cy="1397592"/>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7" name="Picture Placeholder 13"/>
          <p:cNvSpPr>
            <a:spLocks noGrp="1"/>
          </p:cNvSpPr>
          <p:nvPr>
            <p:ph type="pic" sz="quarter" idx="15"/>
          </p:nvPr>
        </p:nvSpPr>
        <p:spPr>
          <a:xfrm>
            <a:off x="4640672" y="1806497"/>
            <a:ext cx="2910684" cy="1397592"/>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3" name="Date Placeholder 2"/>
          <p:cNvSpPr>
            <a:spLocks noGrp="1"/>
          </p:cNvSpPr>
          <p:nvPr>
            <p:ph type="dt" sz="half" idx="16"/>
          </p:nvPr>
        </p:nvSpPr>
        <p:spPr/>
        <p:txBody>
          <a:bodyPr/>
          <a:lstStyle/>
          <a:p>
            <a:pPr defTabSz="914217"/>
            <a:endParaRPr lang="en-US" dirty="0">
              <a:solidFill>
                <a:srgbClr val="FFFFFF">
                  <a:tint val="75000"/>
                </a:srgbClr>
              </a:solidFill>
            </a:endParaRPr>
          </a:p>
        </p:txBody>
      </p:sp>
      <p:sp>
        <p:nvSpPr>
          <p:cNvPr id="5" name="Slide Number Placeholder 4"/>
          <p:cNvSpPr>
            <a:spLocks noGrp="1"/>
          </p:cNvSpPr>
          <p:nvPr>
            <p:ph type="sldNum" sz="quarter" idx="18"/>
          </p:nvPr>
        </p:nvSpPr>
        <p:spPr/>
        <p:txBody>
          <a:bodyPr/>
          <a:lstStyle/>
          <a:p>
            <a:pPr defTabSz="914217"/>
            <a:fld id="{FCEE2C88-6C8F-484D-AF69-578F576B1F44}" type="slidenum">
              <a:rPr lang="en-US" smtClean="0">
                <a:solidFill>
                  <a:srgbClr val="FFFFFF">
                    <a:tint val="75000"/>
                  </a:srgbClr>
                </a:solidFill>
              </a:rPr>
              <a:pPr defTabSz="914217"/>
              <a:t>‹N›</a:t>
            </a:fld>
            <a:endParaRPr lang="en-US" dirty="0">
              <a:solidFill>
                <a:srgbClr val="FFFFFF">
                  <a:tint val="75000"/>
                </a:srgbClr>
              </a:solidFill>
            </a:endParaRPr>
          </a:p>
        </p:txBody>
      </p:sp>
    </p:spTree>
    <p:extLst>
      <p:ext uri="{BB962C8B-B14F-4D97-AF65-F5344CB8AC3E}">
        <p14:creationId xmlns:p14="http://schemas.microsoft.com/office/powerpoint/2010/main" val="6046872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Competitors">
    <p:spTree>
      <p:nvGrpSpPr>
        <p:cNvPr id="1" name=""/>
        <p:cNvGrpSpPr/>
        <p:nvPr/>
      </p:nvGrpSpPr>
      <p:grpSpPr>
        <a:xfrm>
          <a:off x="0" y="0"/>
          <a:ext cx="0" cy="0"/>
          <a:chOff x="0" y="0"/>
          <a:chExt cx="0" cy="0"/>
        </a:xfrm>
      </p:grpSpPr>
      <p:sp>
        <p:nvSpPr>
          <p:cNvPr id="34" name="Picture Placeholder 13"/>
          <p:cNvSpPr>
            <a:spLocks noGrp="1"/>
          </p:cNvSpPr>
          <p:nvPr>
            <p:ph type="pic" sz="quarter" idx="14"/>
          </p:nvPr>
        </p:nvSpPr>
        <p:spPr>
          <a:xfrm>
            <a:off x="7647709" y="1705605"/>
            <a:ext cx="3718344" cy="4008442"/>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5389200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Our Mission 2">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0" y="2045843"/>
            <a:ext cx="6054419" cy="3384802"/>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2422889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Big Picture v4">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1" y="0"/>
            <a:ext cx="12191999" cy="6858000"/>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7181481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Half Picture Right">
    <p:spTree>
      <p:nvGrpSpPr>
        <p:cNvPr id="1" name=""/>
        <p:cNvGrpSpPr/>
        <p:nvPr/>
      </p:nvGrpSpPr>
      <p:grpSpPr>
        <a:xfrm>
          <a:off x="0" y="0"/>
          <a:ext cx="0" cy="0"/>
          <a:chOff x="0" y="0"/>
          <a:chExt cx="0" cy="0"/>
        </a:xfrm>
      </p:grpSpPr>
      <p:sp>
        <p:nvSpPr>
          <p:cNvPr id="39" name="Rectangle 38"/>
          <p:cNvSpPr/>
          <p:nvPr userDrawn="1"/>
        </p:nvSpPr>
        <p:spPr>
          <a:xfrm>
            <a:off x="4338955" y="6255834"/>
            <a:ext cx="3613936" cy="4683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38" name="Picture Placeholder 13"/>
          <p:cNvSpPr>
            <a:spLocks noGrp="1"/>
          </p:cNvSpPr>
          <p:nvPr>
            <p:ph type="pic" sz="quarter" idx="13"/>
          </p:nvPr>
        </p:nvSpPr>
        <p:spPr>
          <a:xfrm>
            <a:off x="6106298" y="0"/>
            <a:ext cx="6085702" cy="6858000"/>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2085609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Half Picture Left">
    <p:spTree>
      <p:nvGrpSpPr>
        <p:cNvPr id="1" name=""/>
        <p:cNvGrpSpPr/>
        <p:nvPr/>
      </p:nvGrpSpPr>
      <p:grpSpPr>
        <a:xfrm>
          <a:off x="0" y="0"/>
          <a:ext cx="0" cy="0"/>
          <a:chOff x="0" y="0"/>
          <a:chExt cx="0" cy="0"/>
        </a:xfrm>
      </p:grpSpPr>
      <p:sp>
        <p:nvSpPr>
          <p:cNvPr id="2" name="Rectangle 1"/>
          <p:cNvSpPr/>
          <p:nvPr userDrawn="1"/>
        </p:nvSpPr>
        <p:spPr>
          <a:xfrm>
            <a:off x="4338955" y="6255834"/>
            <a:ext cx="3613936" cy="4683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38" name="Picture Placeholder 13"/>
          <p:cNvSpPr>
            <a:spLocks noGrp="1"/>
          </p:cNvSpPr>
          <p:nvPr>
            <p:ph type="pic" sz="quarter" idx="13"/>
          </p:nvPr>
        </p:nvSpPr>
        <p:spPr>
          <a:xfrm>
            <a:off x="0" y="0"/>
            <a:ext cx="6085702" cy="6858000"/>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4189503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dership skils">
    <p:spTree>
      <p:nvGrpSpPr>
        <p:cNvPr id="1" name=""/>
        <p:cNvGrpSpPr/>
        <p:nvPr/>
      </p:nvGrpSpPr>
      <p:grpSpPr>
        <a:xfrm>
          <a:off x="0" y="0"/>
          <a:ext cx="0" cy="0"/>
          <a:chOff x="0" y="0"/>
          <a:chExt cx="0" cy="0"/>
        </a:xfrm>
      </p:grpSpPr>
      <p:sp>
        <p:nvSpPr>
          <p:cNvPr id="34" name="Picture Placeholder 3"/>
          <p:cNvSpPr>
            <a:spLocks noGrp="1"/>
          </p:cNvSpPr>
          <p:nvPr>
            <p:ph type="pic" sz="quarter" idx="14"/>
          </p:nvPr>
        </p:nvSpPr>
        <p:spPr>
          <a:xfrm>
            <a:off x="1341531" y="1972853"/>
            <a:ext cx="1467994" cy="1467577"/>
          </a:xfrm>
          <a:prstGeom prst="ellipse">
            <a:avLst/>
          </a:prstGeom>
        </p:spPr>
        <p:txBody>
          <a:bodyPr>
            <a:normAutofit/>
          </a:bodyPr>
          <a:lstStyle>
            <a:lvl1pPr>
              <a:defRPr sz="1150" b="0" i="0">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0888973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740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ontact us no footer">
    <p:spTree>
      <p:nvGrpSpPr>
        <p:cNvPr id="1" name=""/>
        <p:cNvGrpSpPr/>
        <p:nvPr/>
      </p:nvGrpSpPr>
      <p:grpSpPr>
        <a:xfrm>
          <a:off x="0" y="0"/>
          <a:ext cx="0" cy="0"/>
          <a:chOff x="0" y="0"/>
          <a:chExt cx="0" cy="0"/>
        </a:xfrm>
      </p:grpSpPr>
      <p:sp>
        <p:nvSpPr>
          <p:cNvPr id="2" name="Rectangle 1"/>
          <p:cNvSpPr/>
          <p:nvPr userDrawn="1"/>
        </p:nvSpPr>
        <p:spPr>
          <a:xfrm>
            <a:off x="4338955" y="6255834"/>
            <a:ext cx="3613936" cy="4683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39997080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Our vision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4338954" cy="6858000"/>
          </a:xfrm>
        </p:spPr>
        <p:txBody>
          <a:bodyPr/>
          <a:lstStyle/>
          <a:p>
            <a:endParaRPr lang="en-US"/>
          </a:p>
        </p:txBody>
      </p:sp>
    </p:spTree>
    <p:extLst>
      <p:ext uri="{BB962C8B-B14F-4D97-AF65-F5344CB8AC3E}">
        <p14:creationId xmlns:p14="http://schemas.microsoft.com/office/powerpoint/2010/main" val="31059254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5_Default Slid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1536845" y="724587"/>
            <a:ext cx="3539252" cy="5208105"/>
          </a:xfrm>
        </p:spPr>
        <p:txBody>
          <a:bodyPr/>
          <a:lstStyle/>
          <a:p>
            <a:endParaRPr lang="en-US"/>
          </a:p>
        </p:txBody>
      </p:sp>
    </p:spTree>
    <p:extLst>
      <p:ext uri="{BB962C8B-B14F-4D97-AF65-F5344CB8AC3E}">
        <p14:creationId xmlns:p14="http://schemas.microsoft.com/office/powerpoint/2010/main" val="22681606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Testimonials_E">
    <p:spTree>
      <p:nvGrpSpPr>
        <p:cNvPr id="1" name=""/>
        <p:cNvGrpSpPr/>
        <p:nvPr/>
      </p:nvGrpSpPr>
      <p:grpSpPr>
        <a:xfrm>
          <a:off x="0" y="0"/>
          <a:ext cx="0" cy="0"/>
          <a:chOff x="0" y="0"/>
          <a:chExt cx="0" cy="0"/>
        </a:xfrm>
      </p:grpSpPr>
      <p:sp>
        <p:nvSpPr>
          <p:cNvPr id="9" name="Picture Placeholder 13"/>
          <p:cNvSpPr>
            <a:spLocks noGrp="1" noChangeAspect="1"/>
          </p:cNvSpPr>
          <p:nvPr>
            <p:ph type="pic" sz="quarter" idx="20" hasCustomPrompt="1"/>
          </p:nvPr>
        </p:nvSpPr>
        <p:spPr>
          <a:xfrm>
            <a:off x="9029606" y="4343419"/>
            <a:ext cx="764526" cy="763840"/>
          </a:xfrm>
          <a:prstGeom prst="ellipse">
            <a:avLst/>
          </a:prstGeom>
        </p:spPr>
        <p:txBody>
          <a:bodyPr>
            <a:noAutofit/>
          </a:bodyPr>
          <a:lstStyle>
            <a:lvl1pPr marL="0" indent="0">
              <a:lnSpc>
                <a:spcPct val="130000"/>
              </a:lnSpc>
              <a:buNone/>
              <a:defRPr sz="750" baseline="0"/>
            </a:lvl1pPr>
          </a:lstStyle>
          <a:p>
            <a:r>
              <a:rPr lang="en-US" dirty="0"/>
              <a:t>Drag  Your Picture Here</a:t>
            </a:r>
          </a:p>
        </p:txBody>
      </p:sp>
      <p:sp>
        <p:nvSpPr>
          <p:cNvPr id="10" name="Picture Placeholder 13"/>
          <p:cNvSpPr>
            <a:spLocks noGrp="1" noChangeAspect="1"/>
          </p:cNvSpPr>
          <p:nvPr>
            <p:ph type="pic" sz="quarter" idx="21" hasCustomPrompt="1"/>
          </p:nvPr>
        </p:nvSpPr>
        <p:spPr>
          <a:xfrm>
            <a:off x="5678000" y="4318869"/>
            <a:ext cx="858317" cy="857546"/>
          </a:xfrm>
          <a:prstGeom prst="ellipse">
            <a:avLst/>
          </a:prstGeom>
        </p:spPr>
        <p:txBody>
          <a:bodyPr>
            <a:noAutofit/>
          </a:bodyPr>
          <a:lstStyle>
            <a:lvl1pPr marL="0" indent="0">
              <a:lnSpc>
                <a:spcPct val="130000"/>
              </a:lnSpc>
              <a:buNone/>
              <a:defRPr sz="750" baseline="0"/>
            </a:lvl1pPr>
          </a:lstStyle>
          <a:p>
            <a:r>
              <a:rPr lang="en-US" dirty="0"/>
              <a:t>Drag  Your Picture Here</a:t>
            </a:r>
          </a:p>
        </p:txBody>
      </p:sp>
      <p:sp>
        <p:nvSpPr>
          <p:cNvPr id="14" name="Picture Placeholder 13"/>
          <p:cNvSpPr>
            <a:spLocks noGrp="1" noChangeAspect="1"/>
          </p:cNvSpPr>
          <p:nvPr>
            <p:ph type="pic" sz="quarter" idx="22" hasCustomPrompt="1"/>
          </p:nvPr>
        </p:nvSpPr>
        <p:spPr>
          <a:xfrm>
            <a:off x="2426364" y="4343419"/>
            <a:ext cx="764526" cy="763840"/>
          </a:xfrm>
          <a:prstGeom prst="ellipse">
            <a:avLst/>
          </a:prstGeom>
        </p:spPr>
        <p:txBody>
          <a:bodyPr>
            <a:noAutofit/>
          </a:bodyPr>
          <a:lstStyle>
            <a:lvl1pPr marL="0" indent="0">
              <a:lnSpc>
                <a:spcPct val="130000"/>
              </a:lnSpc>
              <a:buNone/>
              <a:defRPr sz="750" baseline="0"/>
            </a:lvl1pPr>
          </a:lstStyle>
          <a:p>
            <a:r>
              <a:rPr lang="en-US" dirty="0"/>
              <a:t>Drag  Your Picture Here</a:t>
            </a:r>
          </a:p>
        </p:txBody>
      </p:sp>
    </p:spTree>
    <p:extLst>
      <p:ext uri="{BB962C8B-B14F-4D97-AF65-F5344CB8AC3E}">
        <p14:creationId xmlns:p14="http://schemas.microsoft.com/office/powerpoint/2010/main" val="6718750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People_are_saying">
    <p:spTree>
      <p:nvGrpSpPr>
        <p:cNvPr id="1" name=""/>
        <p:cNvGrpSpPr/>
        <p:nvPr/>
      </p:nvGrpSpPr>
      <p:grpSpPr>
        <a:xfrm>
          <a:off x="0" y="0"/>
          <a:ext cx="0" cy="0"/>
          <a:chOff x="0" y="0"/>
          <a:chExt cx="0" cy="0"/>
        </a:xfrm>
      </p:grpSpPr>
      <p:sp>
        <p:nvSpPr>
          <p:cNvPr id="14" name="Picture Placeholder 13"/>
          <p:cNvSpPr>
            <a:spLocks noGrp="1" noChangeAspect="1"/>
          </p:cNvSpPr>
          <p:nvPr>
            <p:ph type="pic" sz="quarter" idx="22" hasCustomPrompt="1"/>
          </p:nvPr>
        </p:nvSpPr>
        <p:spPr>
          <a:xfrm>
            <a:off x="5703979" y="3183672"/>
            <a:ext cx="764526" cy="763840"/>
          </a:xfrm>
          <a:prstGeom prst="ellipse">
            <a:avLst/>
          </a:prstGeom>
        </p:spPr>
        <p:txBody>
          <a:bodyPr>
            <a:noAutofit/>
          </a:bodyPr>
          <a:lstStyle>
            <a:lvl1pPr marL="0" indent="0">
              <a:lnSpc>
                <a:spcPct val="130000"/>
              </a:lnSpc>
              <a:buNone/>
              <a:defRPr sz="750" baseline="0"/>
            </a:lvl1pPr>
          </a:lstStyle>
          <a:p>
            <a:r>
              <a:rPr lang="en-US" dirty="0"/>
              <a:t>Drag  Your Picture Here</a:t>
            </a:r>
          </a:p>
        </p:txBody>
      </p:sp>
      <p:sp>
        <p:nvSpPr>
          <p:cNvPr id="8" name="Picture Placeholder 13"/>
          <p:cNvSpPr>
            <a:spLocks noGrp="1" noChangeAspect="1"/>
          </p:cNvSpPr>
          <p:nvPr>
            <p:ph type="pic" sz="quarter" idx="23" hasCustomPrompt="1"/>
          </p:nvPr>
        </p:nvSpPr>
        <p:spPr>
          <a:xfrm>
            <a:off x="9191037" y="3183672"/>
            <a:ext cx="764526" cy="763840"/>
          </a:xfrm>
          <a:prstGeom prst="ellipse">
            <a:avLst/>
          </a:prstGeom>
        </p:spPr>
        <p:txBody>
          <a:bodyPr>
            <a:noAutofit/>
          </a:bodyPr>
          <a:lstStyle>
            <a:lvl1pPr marL="0" indent="0">
              <a:lnSpc>
                <a:spcPct val="130000"/>
              </a:lnSpc>
              <a:buNone/>
              <a:defRPr sz="750" baseline="0"/>
            </a:lvl1pPr>
          </a:lstStyle>
          <a:p>
            <a:r>
              <a:rPr lang="en-US" dirty="0"/>
              <a:t>Drag  Your Picture Here</a:t>
            </a:r>
          </a:p>
        </p:txBody>
      </p:sp>
      <p:sp>
        <p:nvSpPr>
          <p:cNvPr id="13" name="Picture Placeholder 13"/>
          <p:cNvSpPr>
            <a:spLocks noGrp="1" noChangeAspect="1"/>
          </p:cNvSpPr>
          <p:nvPr>
            <p:ph type="pic" sz="quarter" idx="24" hasCustomPrompt="1"/>
          </p:nvPr>
        </p:nvSpPr>
        <p:spPr>
          <a:xfrm>
            <a:off x="2194055" y="3183672"/>
            <a:ext cx="764526" cy="763840"/>
          </a:xfrm>
          <a:prstGeom prst="ellipse">
            <a:avLst/>
          </a:prstGeom>
        </p:spPr>
        <p:txBody>
          <a:bodyPr>
            <a:noAutofit/>
          </a:bodyPr>
          <a:lstStyle>
            <a:lvl1pPr marL="0" indent="0">
              <a:lnSpc>
                <a:spcPct val="130000"/>
              </a:lnSpc>
              <a:buNone/>
              <a:defRPr sz="750" baseline="0"/>
            </a:lvl1pPr>
          </a:lstStyle>
          <a:p>
            <a:r>
              <a:rPr lang="en-US" dirty="0"/>
              <a:t>Drag  Your Picture Here</a:t>
            </a:r>
          </a:p>
        </p:txBody>
      </p:sp>
    </p:spTree>
    <p:extLst>
      <p:ext uri="{BB962C8B-B14F-4D97-AF65-F5344CB8AC3E}">
        <p14:creationId xmlns:p14="http://schemas.microsoft.com/office/powerpoint/2010/main" val="10766646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Happy Customers">
    <p:spTree>
      <p:nvGrpSpPr>
        <p:cNvPr id="1" name=""/>
        <p:cNvGrpSpPr/>
        <p:nvPr/>
      </p:nvGrpSpPr>
      <p:grpSpPr>
        <a:xfrm>
          <a:off x="0" y="0"/>
          <a:ext cx="0" cy="0"/>
          <a:chOff x="0" y="0"/>
          <a:chExt cx="0" cy="0"/>
        </a:xfrm>
      </p:grpSpPr>
      <p:sp>
        <p:nvSpPr>
          <p:cNvPr id="10" name="Picture Placeholder 13"/>
          <p:cNvSpPr>
            <a:spLocks noGrp="1" noChangeAspect="1"/>
          </p:cNvSpPr>
          <p:nvPr>
            <p:ph type="pic" sz="quarter" idx="24" hasCustomPrompt="1"/>
          </p:nvPr>
        </p:nvSpPr>
        <p:spPr>
          <a:xfrm>
            <a:off x="4105786" y="2038920"/>
            <a:ext cx="1441553" cy="1440260"/>
          </a:xfrm>
          <a:prstGeom prst="ellipse">
            <a:avLst/>
          </a:prstGeom>
        </p:spPr>
        <p:txBody>
          <a:bodyPr>
            <a:noAutofit/>
          </a:bodyPr>
          <a:lstStyle>
            <a:lvl1pPr marL="0" indent="0">
              <a:lnSpc>
                <a:spcPct val="130000"/>
              </a:lnSpc>
              <a:buNone/>
              <a:defRPr sz="750" baseline="0"/>
            </a:lvl1pPr>
          </a:lstStyle>
          <a:p>
            <a:r>
              <a:rPr lang="en-US" dirty="0"/>
              <a:t>Drag  Your Picture Here</a:t>
            </a:r>
          </a:p>
        </p:txBody>
      </p:sp>
      <p:sp>
        <p:nvSpPr>
          <p:cNvPr id="17" name="Picture Placeholder 13"/>
          <p:cNvSpPr>
            <a:spLocks noGrp="1" noChangeAspect="1"/>
          </p:cNvSpPr>
          <p:nvPr>
            <p:ph type="pic" sz="quarter" idx="25" hasCustomPrompt="1"/>
          </p:nvPr>
        </p:nvSpPr>
        <p:spPr>
          <a:xfrm>
            <a:off x="6621041" y="2038920"/>
            <a:ext cx="1441553" cy="1440260"/>
          </a:xfrm>
          <a:prstGeom prst="ellipse">
            <a:avLst/>
          </a:prstGeom>
        </p:spPr>
        <p:txBody>
          <a:bodyPr>
            <a:noAutofit/>
          </a:bodyPr>
          <a:lstStyle>
            <a:lvl1pPr marL="0" indent="0">
              <a:lnSpc>
                <a:spcPct val="130000"/>
              </a:lnSpc>
              <a:buNone/>
              <a:defRPr sz="750" baseline="0"/>
            </a:lvl1pPr>
          </a:lstStyle>
          <a:p>
            <a:r>
              <a:rPr lang="en-US" dirty="0"/>
              <a:t>Drag  Your Picture Here</a:t>
            </a:r>
          </a:p>
        </p:txBody>
      </p:sp>
      <p:sp>
        <p:nvSpPr>
          <p:cNvPr id="21" name="Picture Placeholder 13"/>
          <p:cNvSpPr>
            <a:spLocks noGrp="1" noChangeAspect="1"/>
          </p:cNvSpPr>
          <p:nvPr>
            <p:ph type="pic" sz="quarter" idx="26" hasCustomPrompt="1"/>
          </p:nvPr>
        </p:nvSpPr>
        <p:spPr>
          <a:xfrm>
            <a:off x="9136296" y="2038920"/>
            <a:ext cx="1441553" cy="1440260"/>
          </a:xfrm>
          <a:prstGeom prst="ellipse">
            <a:avLst/>
          </a:prstGeom>
        </p:spPr>
        <p:txBody>
          <a:bodyPr>
            <a:noAutofit/>
          </a:bodyPr>
          <a:lstStyle>
            <a:lvl1pPr marL="0" indent="0">
              <a:lnSpc>
                <a:spcPct val="130000"/>
              </a:lnSpc>
              <a:buNone/>
              <a:defRPr sz="750" baseline="0"/>
            </a:lvl1pPr>
          </a:lstStyle>
          <a:p>
            <a:r>
              <a:rPr lang="en-US" dirty="0"/>
              <a:t>Drag  Your Picture Here</a:t>
            </a:r>
          </a:p>
        </p:txBody>
      </p:sp>
      <p:sp>
        <p:nvSpPr>
          <p:cNvPr id="25" name="Picture Placeholder 13"/>
          <p:cNvSpPr>
            <a:spLocks noGrp="1" noChangeAspect="1"/>
          </p:cNvSpPr>
          <p:nvPr>
            <p:ph type="pic" sz="quarter" idx="27" hasCustomPrompt="1"/>
          </p:nvPr>
        </p:nvSpPr>
        <p:spPr>
          <a:xfrm>
            <a:off x="1579098" y="2038920"/>
            <a:ext cx="1441553" cy="1440260"/>
          </a:xfrm>
          <a:prstGeom prst="ellipse">
            <a:avLst/>
          </a:prstGeom>
        </p:spPr>
        <p:txBody>
          <a:bodyPr>
            <a:noAutofit/>
          </a:bodyPr>
          <a:lstStyle>
            <a:lvl1pPr marL="0" indent="0">
              <a:lnSpc>
                <a:spcPct val="130000"/>
              </a:lnSpc>
              <a:buNone/>
              <a:defRPr sz="750" baseline="0"/>
            </a:lvl1pPr>
          </a:lstStyle>
          <a:p>
            <a:r>
              <a:rPr lang="en-US" dirty="0"/>
              <a:t>Drag  Your Picture Here</a:t>
            </a:r>
          </a:p>
        </p:txBody>
      </p:sp>
    </p:spTree>
    <p:extLst>
      <p:ext uri="{BB962C8B-B14F-4D97-AF65-F5344CB8AC3E}">
        <p14:creationId xmlns:p14="http://schemas.microsoft.com/office/powerpoint/2010/main" val="21481969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2_Welcome_message_helium">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9367481" y="1972853"/>
            <a:ext cx="1467994" cy="1467577"/>
          </a:xfrm>
          <a:prstGeom prst="ellipse">
            <a:avLst/>
          </a:prstGeom>
        </p:spPr>
        <p:txBody>
          <a:bodyPr>
            <a:normAutofit/>
          </a:bodyPr>
          <a:lstStyle>
            <a:lvl1pPr>
              <a:defRPr sz="1150" b="0" i="0">
                <a:latin typeface="Lato Light" charset="0"/>
                <a:ea typeface="Lato Light" charset="0"/>
                <a:cs typeface="Lato Light" charset="0"/>
              </a:defRPr>
            </a:lvl1pPr>
          </a:lstStyle>
          <a:p>
            <a:endParaRPr lang="en-US" dirty="0"/>
          </a:p>
        </p:txBody>
      </p:sp>
      <p:sp>
        <p:nvSpPr>
          <p:cNvPr id="15" name="Picture Placeholder 3"/>
          <p:cNvSpPr>
            <a:spLocks noGrp="1"/>
          </p:cNvSpPr>
          <p:nvPr>
            <p:ph type="pic" sz="quarter" idx="12"/>
          </p:nvPr>
        </p:nvSpPr>
        <p:spPr>
          <a:xfrm>
            <a:off x="6703597" y="1972853"/>
            <a:ext cx="1467994" cy="1467577"/>
          </a:xfrm>
          <a:prstGeom prst="ellipse">
            <a:avLst/>
          </a:prstGeom>
        </p:spPr>
        <p:txBody>
          <a:bodyPr>
            <a:normAutofit/>
          </a:bodyPr>
          <a:lstStyle>
            <a:lvl1pPr>
              <a:defRPr sz="1150" b="0" i="0">
                <a:latin typeface="Lato Light" charset="0"/>
                <a:ea typeface="Lato Light" charset="0"/>
                <a:cs typeface="Lato Light" charset="0"/>
              </a:defRPr>
            </a:lvl1pPr>
          </a:lstStyle>
          <a:p>
            <a:endParaRPr lang="en-US" dirty="0"/>
          </a:p>
        </p:txBody>
      </p:sp>
      <p:sp>
        <p:nvSpPr>
          <p:cNvPr id="25" name="Picture Placeholder 3"/>
          <p:cNvSpPr>
            <a:spLocks noGrp="1"/>
          </p:cNvSpPr>
          <p:nvPr>
            <p:ph type="pic" sz="quarter" idx="13"/>
          </p:nvPr>
        </p:nvSpPr>
        <p:spPr>
          <a:xfrm>
            <a:off x="4005414" y="1972853"/>
            <a:ext cx="1467994" cy="1467577"/>
          </a:xfrm>
          <a:prstGeom prst="ellipse">
            <a:avLst/>
          </a:prstGeom>
        </p:spPr>
        <p:txBody>
          <a:bodyPr>
            <a:normAutofit/>
          </a:bodyPr>
          <a:lstStyle>
            <a:lvl1pPr>
              <a:defRPr sz="1150" b="0" i="0">
                <a:latin typeface="Lato Light" charset="0"/>
                <a:ea typeface="Lato Light" charset="0"/>
                <a:cs typeface="Lato Light" charset="0"/>
              </a:defRPr>
            </a:lvl1pPr>
          </a:lstStyle>
          <a:p>
            <a:endParaRPr lang="en-US" dirty="0"/>
          </a:p>
        </p:txBody>
      </p:sp>
      <p:sp>
        <p:nvSpPr>
          <p:cNvPr id="34" name="Picture Placeholder 3"/>
          <p:cNvSpPr>
            <a:spLocks noGrp="1"/>
          </p:cNvSpPr>
          <p:nvPr>
            <p:ph type="pic" sz="quarter" idx="14"/>
          </p:nvPr>
        </p:nvSpPr>
        <p:spPr>
          <a:xfrm>
            <a:off x="1341531" y="1972853"/>
            <a:ext cx="1467994" cy="1467577"/>
          </a:xfrm>
          <a:prstGeom prst="ellipse">
            <a:avLst/>
          </a:prstGeom>
        </p:spPr>
        <p:txBody>
          <a:bodyPr>
            <a:normAutofit/>
          </a:bodyPr>
          <a:lstStyle>
            <a:lvl1pPr>
              <a:defRPr sz="1150" b="0" i="0">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0783768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Leadership skils">
    <p:spTree>
      <p:nvGrpSpPr>
        <p:cNvPr id="1" name=""/>
        <p:cNvGrpSpPr/>
        <p:nvPr/>
      </p:nvGrpSpPr>
      <p:grpSpPr>
        <a:xfrm>
          <a:off x="0" y="0"/>
          <a:ext cx="0" cy="0"/>
          <a:chOff x="0" y="0"/>
          <a:chExt cx="0" cy="0"/>
        </a:xfrm>
      </p:grpSpPr>
      <p:sp>
        <p:nvSpPr>
          <p:cNvPr id="34" name="Picture Placeholder 3"/>
          <p:cNvSpPr>
            <a:spLocks noGrp="1"/>
          </p:cNvSpPr>
          <p:nvPr>
            <p:ph type="pic" sz="quarter" idx="14"/>
          </p:nvPr>
        </p:nvSpPr>
        <p:spPr>
          <a:xfrm>
            <a:off x="1341531" y="1972853"/>
            <a:ext cx="1467994" cy="1467577"/>
          </a:xfrm>
          <a:prstGeom prst="ellipse">
            <a:avLst/>
          </a:prstGeom>
        </p:spPr>
        <p:txBody>
          <a:bodyPr>
            <a:normAutofit/>
          </a:bodyPr>
          <a:lstStyle>
            <a:lvl1pPr>
              <a:defRPr sz="1150" b="0" i="0">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9164156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1_Team_of_3">
    <p:spTree>
      <p:nvGrpSpPr>
        <p:cNvPr id="1" name=""/>
        <p:cNvGrpSpPr/>
        <p:nvPr/>
      </p:nvGrpSpPr>
      <p:grpSpPr>
        <a:xfrm>
          <a:off x="0" y="0"/>
          <a:ext cx="0" cy="0"/>
          <a:chOff x="0" y="0"/>
          <a:chExt cx="0" cy="0"/>
        </a:xfrm>
      </p:grpSpPr>
      <p:sp>
        <p:nvSpPr>
          <p:cNvPr id="9" name="Picture Placeholder 3"/>
          <p:cNvSpPr>
            <a:spLocks noGrp="1"/>
          </p:cNvSpPr>
          <p:nvPr>
            <p:ph type="pic" sz="quarter" idx="10"/>
          </p:nvPr>
        </p:nvSpPr>
        <p:spPr>
          <a:xfrm>
            <a:off x="9106899"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lstStyle/>
          <a:p>
            <a:endParaRPr lang="en-US"/>
          </a:p>
        </p:txBody>
      </p:sp>
      <p:sp>
        <p:nvSpPr>
          <p:cNvPr id="13" name="Picture Placeholder 3"/>
          <p:cNvSpPr>
            <a:spLocks noGrp="1"/>
          </p:cNvSpPr>
          <p:nvPr>
            <p:ph type="pic" sz="quarter" idx="11"/>
          </p:nvPr>
        </p:nvSpPr>
        <p:spPr>
          <a:xfrm>
            <a:off x="1212751"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lstStyle/>
          <a:p>
            <a:endParaRPr lang="en-US"/>
          </a:p>
        </p:txBody>
      </p:sp>
      <p:sp>
        <p:nvSpPr>
          <p:cNvPr id="17" name="Picture Placeholder 3"/>
          <p:cNvSpPr>
            <a:spLocks noGrp="1"/>
          </p:cNvSpPr>
          <p:nvPr>
            <p:ph type="pic" sz="quarter" idx="12"/>
          </p:nvPr>
        </p:nvSpPr>
        <p:spPr>
          <a:xfrm>
            <a:off x="3844134"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lstStyle/>
          <a:p>
            <a:endParaRPr lang="en-US"/>
          </a:p>
        </p:txBody>
      </p:sp>
      <p:sp>
        <p:nvSpPr>
          <p:cNvPr id="5" name="Picture Placeholder 3"/>
          <p:cNvSpPr>
            <a:spLocks noGrp="1"/>
          </p:cNvSpPr>
          <p:nvPr>
            <p:ph type="pic" sz="quarter" idx="13"/>
          </p:nvPr>
        </p:nvSpPr>
        <p:spPr>
          <a:xfrm>
            <a:off x="6475516"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lstStyle/>
          <a:p>
            <a:endParaRPr lang="en-US"/>
          </a:p>
        </p:txBody>
      </p:sp>
    </p:spTree>
    <p:extLst>
      <p:ext uri="{BB962C8B-B14F-4D97-AF65-F5344CB8AC3E}">
        <p14:creationId xmlns:p14="http://schemas.microsoft.com/office/powerpoint/2010/main" val="12271539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eam_of_3">
    <p:spTree>
      <p:nvGrpSpPr>
        <p:cNvPr id="1" name=""/>
        <p:cNvGrpSpPr/>
        <p:nvPr/>
      </p:nvGrpSpPr>
      <p:grpSpPr>
        <a:xfrm>
          <a:off x="0" y="0"/>
          <a:ext cx="0" cy="0"/>
          <a:chOff x="0" y="0"/>
          <a:chExt cx="0" cy="0"/>
        </a:xfrm>
      </p:grpSpPr>
      <p:sp>
        <p:nvSpPr>
          <p:cNvPr id="9" name="Picture Placeholder 3"/>
          <p:cNvSpPr>
            <a:spLocks noGrp="1"/>
          </p:cNvSpPr>
          <p:nvPr>
            <p:ph type="pic" sz="quarter" idx="10"/>
          </p:nvPr>
        </p:nvSpPr>
        <p:spPr>
          <a:xfrm>
            <a:off x="9106899"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lstStyle/>
          <a:p>
            <a:endParaRPr lang="en-US"/>
          </a:p>
        </p:txBody>
      </p:sp>
      <p:sp>
        <p:nvSpPr>
          <p:cNvPr id="13" name="Picture Placeholder 3"/>
          <p:cNvSpPr>
            <a:spLocks noGrp="1"/>
          </p:cNvSpPr>
          <p:nvPr>
            <p:ph type="pic" sz="quarter" idx="11"/>
          </p:nvPr>
        </p:nvSpPr>
        <p:spPr>
          <a:xfrm>
            <a:off x="1212751"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lstStyle/>
          <a:p>
            <a:endParaRPr lang="en-US"/>
          </a:p>
        </p:txBody>
      </p:sp>
      <p:sp>
        <p:nvSpPr>
          <p:cNvPr id="17" name="Picture Placeholder 3"/>
          <p:cNvSpPr>
            <a:spLocks noGrp="1"/>
          </p:cNvSpPr>
          <p:nvPr>
            <p:ph type="pic" sz="quarter" idx="12"/>
          </p:nvPr>
        </p:nvSpPr>
        <p:spPr>
          <a:xfrm>
            <a:off x="3844134"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lstStyle/>
          <a:p>
            <a:endParaRPr lang="en-US"/>
          </a:p>
        </p:txBody>
      </p:sp>
      <p:sp>
        <p:nvSpPr>
          <p:cNvPr id="5" name="Picture Placeholder 3"/>
          <p:cNvSpPr>
            <a:spLocks noGrp="1"/>
          </p:cNvSpPr>
          <p:nvPr>
            <p:ph type="pic" sz="quarter" idx="13"/>
          </p:nvPr>
        </p:nvSpPr>
        <p:spPr>
          <a:xfrm>
            <a:off x="6475516"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lstStyle/>
          <a:p>
            <a:endParaRPr lang="en-US"/>
          </a:p>
        </p:txBody>
      </p:sp>
    </p:spTree>
    <p:extLst>
      <p:ext uri="{BB962C8B-B14F-4D97-AF65-F5344CB8AC3E}">
        <p14:creationId xmlns:p14="http://schemas.microsoft.com/office/powerpoint/2010/main" val="29585122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Team_of_3_2">
    <p:spTree>
      <p:nvGrpSpPr>
        <p:cNvPr id="1" name=""/>
        <p:cNvGrpSpPr/>
        <p:nvPr/>
      </p:nvGrpSpPr>
      <p:grpSpPr>
        <a:xfrm>
          <a:off x="0" y="0"/>
          <a:ext cx="0" cy="0"/>
          <a:chOff x="0" y="0"/>
          <a:chExt cx="0" cy="0"/>
        </a:xfrm>
      </p:grpSpPr>
      <p:sp>
        <p:nvSpPr>
          <p:cNvPr id="9" name="Picture Placeholder 3"/>
          <p:cNvSpPr>
            <a:spLocks noGrp="1"/>
          </p:cNvSpPr>
          <p:nvPr>
            <p:ph type="pic" sz="quarter" idx="10"/>
          </p:nvPr>
        </p:nvSpPr>
        <p:spPr>
          <a:xfrm>
            <a:off x="8061383"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lstStyle/>
          <a:p>
            <a:endParaRPr lang="en-US"/>
          </a:p>
        </p:txBody>
      </p:sp>
      <p:sp>
        <p:nvSpPr>
          <p:cNvPr id="13" name="Picture Placeholder 3"/>
          <p:cNvSpPr>
            <a:spLocks noGrp="1"/>
          </p:cNvSpPr>
          <p:nvPr>
            <p:ph type="pic" sz="quarter" idx="11"/>
          </p:nvPr>
        </p:nvSpPr>
        <p:spPr>
          <a:xfrm>
            <a:off x="2227776"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lstStyle/>
          <a:p>
            <a:endParaRPr lang="en-US"/>
          </a:p>
        </p:txBody>
      </p:sp>
      <p:sp>
        <p:nvSpPr>
          <p:cNvPr id="17" name="Picture Placeholder 3"/>
          <p:cNvSpPr>
            <a:spLocks noGrp="1"/>
          </p:cNvSpPr>
          <p:nvPr>
            <p:ph type="pic" sz="quarter" idx="12"/>
          </p:nvPr>
        </p:nvSpPr>
        <p:spPr>
          <a:xfrm>
            <a:off x="5149165"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lstStyle/>
          <a:p>
            <a:endParaRPr lang="en-US"/>
          </a:p>
        </p:txBody>
      </p:sp>
    </p:spTree>
    <p:extLst>
      <p:ext uri="{BB962C8B-B14F-4D97-AF65-F5344CB8AC3E}">
        <p14:creationId xmlns:p14="http://schemas.microsoft.com/office/powerpoint/2010/main" val="19226660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1_Contact Us-Boost">
    <p:spTree>
      <p:nvGrpSpPr>
        <p:cNvPr id="1" name=""/>
        <p:cNvGrpSpPr/>
        <p:nvPr/>
      </p:nvGrpSpPr>
      <p:grpSpPr>
        <a:xfrm>
          <a:off x="0" y="0"/>
          <a:ext cx="0" cy="0"/>
          <a:chOff x="0" y="0"/>
          <a:chExt cx="0" cy="0"/>
        </a:xfrm>
      </p:grpSpPr>
      <p:sp>
        <p:nvSpPr>
          <p:cNvPr id="19" name="Picture Placeholder 18"/>
          <p:cNvSpPr>
            <a:spLocks noGrp="1"/>
          </p:cNvSpPr>
          <p:nvPr>
            <p:ph type="pic" sz="quarter" idx="11"/>
          </p:nvPr>
        </p:nvSpPr>
        <p:spPr>
          <a:xfrm>
            <a:off x="716145" y="76942"/>
            <a:ext cx="5863994" cy="6714334"/>
          </a:xfrm>
          <a:custGeom>
            <a:avLst/>
            <a:gdLst>
              <a:gd name="connsiteX0" fmla="*/ 8955694 w 11724934"/>
              <a:gd name="connsiteY0" fmla="*/ 2976334 h 13428667"/>
              <a:gd name="connsiteX1" fmla="*/ 3330999 w 11724934"/>
              <a:gd name="connsiteY1" fmla="*/ 12125956 h 13428667"/>
              <a:gd name="connsiteX2" fmla="*/ 3074428 w 11724934"/>
              <a:gd name="connsiteY2" fmla="*/ 11690634 h 13428667"/>
              <a:gd name="connsiteX3" fmla="*/ 8133670 w 11724934"/>
              <a:gd name="connsiteY3" fmla="*/ 3460824 h 13428667"/>
              <a:gd name="connsiteX4" fmla="*/ 6613112 w 11724934"/>
              <a:gd name="connsiteY4" fmla="*/ 2045671 h 13428667"/>
              <a:gd name="connsiteX5" fmla="*/ 988418 w 11724934"/>
              <a:gd name="connsiteY5" fmla="*/ 11195294 h 13428667"/>
              <a:gd name="connsiteX6" fmla="*/ 731845 w 11724934"/>
              <a:gd name="connsiteY6" fmla="*/ 10759973 h 13428667"/>
              <a:gd name="connsiteX7" fmla="*/ 5791089 w 11724934"/>
              <a:gd name="connsiteY7" fmla="*/ 2530161 h 13428667"/>
              <a:gd name="connsiteX8" fmla="*/ 10347090 w 11724934"/>
              <a:gd name="connsiteY8" fmla="*/ 1955479 h 13428667"/>
              <a:gd name="connsiteX9" fmla="*/ 3290281 w 11724934"/>
              <a:gd name="connsiteY9" fmla="*/ 13428667 h 13428667"/>
              <a:gd name="connsiteX10" fmla="*/ 2991235 w 11724934"/>
              <a:gd name="connsiteY10" fmla="*/ 12921283 h 13428667"/>
              <a:gd name="connsiteX11" fmla="*/ 9388443 w 11724934"/>
              <a:gd name="connsiteY11" fmla="*/ 2520493 h 13428667"/>
              <a:gd name="connsiteX12" fmla="*/ 9016568 w 11724934"/>
              <a:gd name="connsiteY12" fmla="*/ 1717422 h 13428667"/>
              <a:gd name="connsiteX13" fmla="*/ 3391873 w 11724934"/>
              <a:gd name="connsiteY13" fmla="*/ 10867044 h 13428667"/>
              <a:gd name="connsiteX14" fmla="*/ 3135302 w 11724934"/>
              <a:gd name="connsiteY14" fmla="*/ 10431723 h 13428667"/>
              <a:gd name="connsiteX15" fmla="*/ 8194543 w 11724934"/>
              <a:gd name="connsiteY15" fmla="*/ 2201912 h 13428667"/>
              <a:gd name="connsiteX16" fmla="*/ 8004509 w 11724934"/>
              <a:gd name="connsiteY16" fmla="*/ 1024816 h 13428667"/>
              <a:gd name="connsiteX17" fmla="*/ 947699 w 11724934"/>
              <a:gd name="connsiteY17" fmla="*/ 12498007 h 13428667"/>
              <a:gd name="connsiteX18" fmla="*/ 648653 w 11724934"/>
              <a:gd name="connsiteY18" fmla="*/ 11990622 h 13428667"/>
              <a:gd name="connsiteX19" fmla="*/ 7045862 w 11724934"/>
              <a:gd name="connsiteY19" fmla="*/ 1589830 h 13428667"/>
              <a:gd name="connsiteX20" fmla="*/ 11724934 w 11724934"/>
              <a:gd name="connsiteY20" fmla="*/ 930662 h 13428667"/>
              <a:gd name="connsiteX21" fmla="*/ 4668125 w 11724934"/>
              <a:gd name="connsiteY21" fmla="*/ 12403851 h 13428667"/>
              <a:gd name="connsiteX22" fmla="*/ 4369080 w 11724934"/>
              <a:gd name="connsiteY22" fmla="*/ 11896466 h 13428667"/>
              <a:gd name="connsiteX23" fmla="*/ 10766288 w 11724934"/>
              <a:gd name="connsiteY23" fmla="*/ 1495676 h 13428667"/>
              <a:gd name="connsiteX24" fmla="*/ 6673985 w 11724934"/>
              <a:gd name="connsiteY24" fmla="*/ 786761 h 13428667"/>
              <a:gd name="connsiteX25" fmla="*/ 1049293 w 11724934"/>
              <a:gd name="connsiteY25" fmla="*/ 9936384 h 13428667"/>
              <a:gd name="connsiteX26" fmla="*/ 792719 w 11724934"/>
              <a:gd name="connsiteY26" fmla="*/ 9501062 h 13428667"/>
              <a:gd name="connsiteX27" fmla="*/ 5851961 w 11724934"/>
              <a:gd name="connsiteY27" fmla="*/ 1271251 h 13428667"/>
              <a:gd name="connsiteX28" fmla="*/ 6440843 w 11724934"/>
              <a:gd name="connsiteY28" fmla="*/ 94156 h 13428667"/>
              <a:gd name="connsiteX29" fmla="*/ 278218 w 11724934"/>
              <a:gd name="connsiteY29" fmla="*/ 10053030 h 13428667"/>
              <a:gd name="connsiteX30" fmla="*/ 0 w 11724934"/>
              <a:gd name="connsiteY30" fmla="*/ 9580984 h 13428667"/>
              <a:gd name="connsiteX31" fmla="*/ 5543097 w 11724934"/>
              <a:gd name="connsiteY31" fmla="*/ 623276 h 13428667"/>
              <a:gd name="connsiteX32" fmla="*/ 9382354 w 11724934"/>
              <a:gd name="connsiteY32" fmla="*/ 0 h 13428667"/>
              <a:gd name="connsiteX33" fmla="*/ 2325545 w 11724934"/>
              <a:gd name="connsiteY33" fmla="*/ 11473190 h 13428667"/>
              <a:gd name="connsiteX34" fmla="*/ 2026498 w 11724934"/>
              <a:gd name="connsiteY34" fmla="*/ 10965805 h 13428667"/>
              <a:gd name="connsiteX35" fmla="*/ 8423706 w 11724934"/>
              <a:gd name="connsiteY35" fmla="*/ 565013 h 134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724934" h="13428667">
                <a:moveTo>
                  <a:pt x="8955694" y="2976334"/>
                </a:moveTo>
                <a:lnTo>
                  <a:pt x="3330999" y="12125956"/>
                </a:lnTo>
                <a:lnTo>
                  <a:pt x="3074428" y="11690634"/>
                </a:lnTo>
                <a:lnTo>
                  <a:pt x="8133670" y="3460824"/>
                </a:lnTo>
                <a:close/>
                <a:moveTo>
                  <a:pt x="6613112" y="2045671"/>
                </a:moveTo>
                <a:lnTo>
                  <a:pt x="988418" y="11195294"/>
                </a:lnTo>
                <a:lnTo>
                  <a:pt x="731845" y="10759973"/>
                </a:lnTo>
                <a:lnTo>
                  <a:pt x="5791089" y="2530161"/>
                </a:lnTo>
                <a:close/>
                <a:moveTo>
                  <a:pt x="10347090" y="1955479"/>
                </a:moveTo>
                <a:lnTo>
                  <a:pt x="3290281" y="13428667"/>
                </a:lnTo>
                <a:lnTo>
                  <a:pt x="2991235" y="12921283"/>
                </a:lnTo>
                <a:lnTo>
                  <a:pt x="9388443" y="2520493"/>
                </a:lnTo>
                <a:close/>
                <a:moveTo>
                  <a:pt x="9016568" y="1717422"/>
                </a:moveTo>
                <a:lnTo>
                  <a:pt x="3391873" y="10867044"/>
                </a:lnTo>
                <a:lnTo>
                  <a:pt x="3135302" y="10431723"/>
                </a:lnTo>
                <a:lnTo>
                  <a:pt x="8194543" y="2201912"/>
                </a:lnTo>
                <a:close/>
                <a:moveTo>
                  <a:pt x="8004509" y="1024816"/>
                </a:moveTo>
                <a:lnTo>
                  <a:pt x="947699" y="12498007"/>
                </a:lnTo>
                <a:lnTo>
                  <a:pt x="648653" y="11990622"/>
                </a:lnTo>
                <a:lnTo>
                  <a:pt x="7045862" y="1589830"/>
                </a:lnTo>
                <a:close/>
                <a:moveTo>
                  <a:pt x="11724934" y="930662"/>
                </a:moveTo>
                <a:lnTo>
                  <a:pt x="4668125" y="12403851"/>
                </a:lnTo>
                <a:lnTo>
                  <a:pt x="4369080" y="11896466"/>
                </a:lnTo>
                <a:lnTo>
                  <a:pt x="10766288" y="1495676"/>
                </a:lnTo>
                <a:close/>
                <a:moveTo>
                  <a:pt x="6673985" y="786761"/>
                </a:moveTo>
                <a:lnTo>
                  <a:pt x="1049293" y="9936384"/>
                </a:lnTo>
                <a:lnTo>
                  <a:pt x="792719" y="9501062"/>
                </a:lnTo>
                <a:lnTo>
                  <a:pt x="5851961" y="1271251"/>
                </a:lnTo>
                <a:close/>
                <a:moveTo>
                  <a:pt x="6440843" y="94156"/>
                </a:moveTo>
                <a:lnTo>
                  <a:pt x="278218" y="10053030"/>
                </a:lnTo>
                <a:lnTo>
                  <a:pt x="0" y="9580984"/>
                </a:lnTo>
                <a:lnTo>
                  <a:pt x="5543097" y="623276"/>
                </a:lnTo>
                <a:close/>
                <a:moveTo>
                  <a:pt x="9382354" y="0"/>
                </a:moveTo>
                <a:lnTo>
                  <a:pt x="2325545" y="11473190"/>
                </a:lnTo>
                <a:lnTo>
                  <a:pt x="2026498" y="10965805"/>
                </a:lnTo>
                <a:lnTo>
                  <a:pt x="8423706" y="565013"/>
                </a:lnTo>
                <a:close/>
              </a:path>
            </a:pathLst>
          </a:custGeom>
        </p:spPr>
        <p:txBody>
          <a:bodyPr wrap="square">
            <a:noAutofit/>
          </a:bodyPr>
          <a:lstStyle>
            <a:lvl1pPr>
              <a:defRPr sz="1400"/>
            </a:lvl1pPr>
          </a:lstStyle>
          <a:p>
            <a:endParaRPr lang="en-US"/>
          </a:p>
        </p:txBody>
      </p:sp>
    </p:spTree>
    <p:extLst>
      <p:ext uri="{BB962C8B-B14F-4D97-AF65-F5344CB8AC3E}">
        <p14:creationId xmlns:p14="http://schemas.microsoft.com/office/powerpoint/2010/main" val="364426344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8618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3_Master-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83832" y="0"/>
            <a:ext cx="5308168" cy="6858000"/>
          </a:xfrm>
          <a:solidFill>
            <a:schemeClr val="bg1">
              <a:lumMod val="95000"/>
            </a:schemeClr>
          </a:solidFill>
        </p:spPr>
        <p:txBody>
          <a:bodyPr>
            <a:normAutofit/>
          </a:bodyPr>
          <a:lstStyle>
            <a:lvl1pPr>
              <a:defRPr sz="1200"/>
            </a:lvl1pPr>
          </a:lstStyle>
          <a:p>
            <a:endParaRPr lang="en-US"/>
          </a:p>
        </p:txBody>
      </p:sp>
    </p:spTree>
    <p:extLst>
      <p:ext uri="{BB962C8B-B14F-4D97-AF65-F5344CB8AC3E}">
        <p14:creationId xmlns:p14="http://schemas.microsoft.com/office/powerpoint/2010/main" val="1321220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2_Meet our Team">
    <p:spTree>
      <p:nvGrpSpPr>
        <p:cNvPr id="1" name=""/>
        <p:cNvGrpSpPr/>
        <p:nvPr/>
      </p:nvGrpSpPr>
      <p:grpSpPr>
        <a:xfrm>
          <a:off x="0" y="0"/>
          <a:ext cx="0" cy="0"/>
          <a:chOff x="0" y="0"/>
          <a:chExt cx="0" cy="0"/>
        </a:xfrm>
      </p:grpSpPr>
      <p:sp>
        <p:nvSpPr>
          <p:cNvPr id="21" name="Picture Placeholder 13"/>
          <p:cNvSpPr>
            <a:spLocks noGrp="1" noChangeAspect="1"/>
          </p:cNvSpPr>
          <p:nvPr>
            <p:ph type="pic" sz="quarter" idx="13"/>
          </p:nvPr>
        </p:nvSpPr>
        <p:spPr>
          <a:xfrm>
            <a:off x="1905067" y="1680214"/>
            <a:ext cx="1353747" cy="1353395"/>
          </a:xfrm>
          <a:prstGeom prst="ellipse">
            <a:avLst/>
          </a:prstGeo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r>
              <a:rPr lang="en-US"/>
              <a:t>Drag picture to placeholder or click icon to add</a:t>
            </a:r>
            <a:endParaRPr lang="en-US" dirty="0"/>
          </a:p>
        </p:txBody>
      </p:sp>
      <p:sp>
        <p:nvSpPr>
          <p:cNvPr id="22" name="Picture Placeholder 13"/>
          <p:cNvSpPr>
            <a:spLocks noGrp="1" noChangeAspect="1"/>
          </p:cNvSpPr>
          <p:nvPr>
            <p:ph type="pic" sz="quarter" idx="17"/>
          </p:nvPr>
        </p:nvSpPr>
        <p:spPr>
          <a:xfrm>
            <a:off x="1905066" y="3820240"/>
            <a:ext cx="1353747" cy="1353395"/>
          </a:xfrm>
          <a:prstGeom prst="ellipse">
            <a:avLst/>
          </a:prstGeo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r>
              <a:rPr lang="en-US" dirty="0"/>
              <a:t>Drag picture to placeholder or click icon to add</a:t>
            </a:r>
          </a:p>
        </p:txBody>
      </p:sp>
      <p:sp>
        <p:nvSpPr>
          <p:cNvPr id="23" name="Picture Placeholder 13"/>
          <p:cNvSpPr>
            <a:spLocks noGrp="1" noChangeAspect="1"/>
          </p:cNvSpPr>
          <p:nvPr>
            <p:ph type="pic" sz="quarter" idx="18"/>
          </p:nvPr>
        </p:nvSpPr>
        <p:spPr>
          <a:xfrm>
            <a:off x="4274896" y="1680214"/>
            <a:ext cx="1353747" cy="1353395"/>
          </a:xfrm>
          <a:prstGeom prst="ellipse">
            <a:avLst/>
          </a:prstGeo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r>
              <a:rPr lang="en-US"/>
              <a:t>Drag picture to placeholder or click icon to add</a:t>
            </a:r>
            <a:endParaRPr lang="en-US" dirty="0"/>
          </a:p>
        </p:txBody>
      </p:sp>
      <p:sp>
        <p:nvSpPr>
          <p:cNvPr id="24" name="Picture Placeholder 13"/>
          <p:cNvSpPr>
            <a:spLocks noGrp="1" noChangeAspect="1"/>
          </p:cNvSpPr>
          <p:nvPr>
            <p:ph type="pic" sz="quarter" idx="19"/>
          </p:nvPr>
        </p:nvSpPr>
        <p:spPr>
          <a:xfrm>
            <a:off x="4274896" y="3820240"/>
            <a:ext cx="1353747" cy="1353395"/>
          </a:xfrm>
          <a:prstGeom prst="ellipse">
            <a:avLst/>
          </a:prstGeo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r>
              <a:rPr lang="en-US"/>
              <a:t>Drag picture to placeholder or click icon to add</a:t>
            </a:r>
            <a:endParaRPr lang="en-US" dirty="0"/>
          </a:p>
        </p:txBody>
      </p:sp>
      <p:sp>
        <p:nvSpPr>
          <p:cNvPr id="29" name="Picture Placeholder 13"/>
          <p:cNvSpPr>
            <a:spLocks noGrp="1" noChangeAspect="1"/>
          </p:cNvSpPr>
          <p:nvPr>
            <p:ph type="pic" sz="quarter" idx="20"/>
          </p:nvPr>
        </p:nvSpPr>
        <p:spPr>
          <a:xfrm>
            <a:off x="6672109" y="1680214"/>
            <a:ext cx="1353747" cy="1353395"/>
          </a:xfrm>
          <a:prstGeom prst="ellipse">
            <a:avLst/>
          </a:prstGeo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r>
              <a:rPr lang="en-US" dirty="0"/>
              <a:t>Drag picture to placeholder or click icon to add</a:t>
            </a:r>
          </a:p>
        </p:txBody>
      </p:sp>
      <p:sp>
        <p:nvSpPr>
          <p:cNvPr id="30" name="Picture Placeholder 13"/>
          <p:cNvSpPr>
            <a:spLocks noGrp="1" noChangeAspect="1"/>
          </p:cNvSpPr>
          <p:nvPr>
            <p:ph type="pic" sz="quarter" idx="21"/>
          </p:nvPr>
        </p:nvSpPr>
        <p:spPr>
          <a:xfrm>
            <a:off x="6672108" y="3820240"/>
            <a:ext cx="1353747" cy="1353395"/>
          </a:xfrm>
          <a:prstGeom prst="ellipse">
            <a:avLst/>
          </a:prstGeo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r>
              <a:rPr lang="en-US" dirty="0"/>
              <a:t>Drag picture to placeholder or click icon to add</a:t>
            </a:r>
          </a:p>
        </p:txBody>
      </p:sp>
      <p:sp>
        <p:nvSpPr>
          <p:cNvPr id="31" name="Picture Placeholder 13"/>
          <p:cNvSpPr>
            <a:spLocks noGrp="1" noChangeAspect="1"/>
          </p:cNvSpPr>
          <p:nvPr>
            <p:ph type="pic" sz="quarter" idx="22"/>
          </p:nvPr>
        </p:nvSpPr>
        <p:spPr>
          <a:xfrm>
            <a:off x="9041938" y="1680214"/>
            <a:ext cx="1353747" cy="1353395"/>
          </a:xfrm>
          <a:prstGeom prst="ellipse">
            <a:avLst/>
          </a:prstGeo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r>
              <a:rPr lang="en-US"/>
              <a:t>Drag picture to placeholder or click icon to add</a:t>
            </a:r>
            <a:endParaRPr lang="en-US" dirty="0"/>
          </a:p>
        </p:txBody>
      </p:sp>
      <p:sp>
        <p:nvSpPr>
          <p:cNvPr id="32" name="Picture Placeholder 13"/>
          <p:cNvSpPr>
            <a:spLocks noGrp="1" noChangeAspect="1"/>
          </p:cNvSpPr>
          <p:nvPr>
            <p:ph type="pic" sz="quarter" idx="23"/>
          </p:nvPr>
        </p:nvSpPr>
        <p:spPr>
          <a:xfrm>
            <a:off x="9041937" y="3820240"/>
            <a:ext cx="1353747" cy="1353395"/>
          </a:xfrm>
          <a:prstGeom prst="ellipse">
            <a:avLst/>
          </a:prstGeo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1656000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1_Master-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3477986"/>
          </a:xfrm>
          <a:solidFill>
            <a:schemeClr val="bg1">
              <a:lumMod val="95000"/>
            </a:schemeClr>
          </a:solidFill>
        </p:spPr>
        <p:txBody>
          <a:bodyPr>
            <a:normAutofit/>
          </a:bodyPr>
          <a:lstStyle>
            <a:lvl1pPr>
              <a:defRPr sz="1200"/>
            </a:lvl1pPr>
          </a:lstStyle>
          <a:p>
            <a:endParaRPr lang="en-US"/>
          </a:p>
        </p:txBody>
      </p:sp>
    </p:spTree>
    <p:extLst>
      <p:ext uri="{BB962C8B-B14F-4D97-AF65-F5344CB8AC3E}">
        <p14:creationId xmlns:p14="http://schemas.microsoft.com/office/powerpoint/2010/main" val="3725003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2_Master-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242837" y="0"/>
            <a:ext cx="6949163" cy="6858000"/>
          </a:xfrm>
          <a:solidFill>
            <a:schemeClr val="bg1">
              <a:lumMod val="95000"/>
            </a:schemeClr>
          </a:solidFill>
        </p:spPr>
        <p:txBody>
          <a:bodyPr>
            <a:normAutofit/>
          </a:bodyPr>
          <a:lstStyle>
            <a:lvl1pPr>
              <a:defRPr sz="1200"/>
            </a:lvl1pPr>
          </a:lstStyle>
          <a:p>
            <a:endParaRPr lang="en-US"/>
          </a:p>
        </p:txBody>
      </p:sp>
    </p:spTree>
    <p:extLst>
      <p:ext uri="{BB962C8B-B14F-4D97-AF65-F5344CB8AC3E}">
        <p14:creationId xmlns:p14="http://schemas.microsoft.com/office/powerpoint/2010/main" val="848974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Quote 1">
    <p:spTree>
      <p:nvGrpSpPr>
        <p:cNvPr id="1" name=""/>
        <p:cNvGrpSpPr/>
        <p:nvPr/>
      </p:nvGrpSpPr>
      <p:grpSpPr>
        <a:xfrm>
          <a:off x="0" y="0"/>
          <a:ext cx="0" cy="0"/>
          <a:chOff x="0" y="0"/>
          <a:chExt cx="0" cy="0"/>
        </a:xfrm>
      </p:grpSpPr>
      <p:sp>
        <p:nvSpPr>
          <p:cNvPr id="3" name="Picture Placeholder 13"/>
          <p:cNvSpPr>
            <a:spLocks noGrp="1"/>
          </p:cNvSpPr>
          <p:nvPr>
            <p:ph type="pic" sz="quarter" idx="22"/>
          </p:nvPr>
        </p:nvSpPr>
        <p:spPr>
          <a:xfrm>
            <a:off x="0" y="0"/>
            <a:ext cx="7853046" cy="68580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90940080"/>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10" name="Picture Placeholder 13"/>
          <p:cNvSpPr>
            <a:spLocks noGrp="1"/>
          </p:cNvSpPr>
          <p:nvPr>
            <p:ph type="pic" sz="quarter" idx="20"/>
          </p:nvPr>
        </p:nvSpPr>
        <p:spPr>
          <a:xfrm>
            <a:off x="7897263" y="2018370"/>
            <a:ext cx="2068837" cy="3914077"/>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1" name="Picture Placeholder 13"/>
          <p:cNvSpPr>
            <a:spLocks noGrp="1"/>
          </p:cNvSpPr>
          <p:nvPr>
            <p:ph type="pic" sz="quarter" idx="21"/>
          </p:nvPr>
        </p:nvSpPr>
        <p:spPr>
          <a:xfrm>
            <a:off x="10130835" y="2018370"/>
            <a:ext cx="2068837" cy="3914077"/>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2" name="Picture Placeholder 13"/>
          <p:cNvSpPr>
            <a:spLocks noGrp="1"/>
          </p:cNvSpPr>
          <p:nvPr>
            <p:ph type="pic" sz="quarter" idx="22"/>
          </p:nvPr>
        </p:nvSpPr>
        <p:spPr>
          <a:xfrm>
            <a:off x="5661229" y="2018370"/>
            <a:ext cx="2068837" cy="3914077"/>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723403990"/>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1_Meet the team">
    <p:spTree>
      <p:nvGrpSpPr>
        <p:cNvPr id="1" name=""/>
        <p:cNvGrpSpPr/>
        <p:nvPr/>
      </p:nvGrpSpPr>
      <p:grpSpPr>
        <a:xfrm>
          <a:off x="0" y="0"/>
          <a:ext cx="0" cy="0"/>
          <a:chOff x="0" y="0"/>
          <a:chExt cx="0" cy="0"/>
        </a:xfrm>
      </p:grpSpPr>
      <p:sp>
        <p:nvSpPr>
          <p:cNvPr id="27" name="Picture Placeholder 13"/>
          <p:cNvSpPr>
            <a:spLocks noGrp="1"/>
          </p:cNvSpPr>
          <p:nvPr>
            <p:ph type="pic" sz="quarter" idx="13"/>
          </p:nvPr>
        </p:nvSpPr>
        <p:spPr>
          <a:xfrm>
            <a:off x="9642122" y="3909946"/>
            <a:ext cx="1346336" cy="1574522"/>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28" name="Picture Placeholder 13"/>
          <p:cNvSpPr>
            <a:spLocks noGrp="1"/>
          </p:cNvSpPr>
          <p:nvPr>
            <p:ph type="pic" sz="quarter" idx="14"/>
          </p:nvPr>
        </p:nvSpPr>
        <p:spPr>
          <a:xfrm>
            <a:off x="5444566" y="3909946"/>
            <a:ext cx="1346336" cy="1574522"/>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29" name="Picture Placeholder 13"/>
          <p:cNvSpPr>
            <a:spLocks noGrp="1"/>
          </p:cNvSpPr>
          <p:nvPr>
            <p:ph type="pic" sz="quarter" idx="15"/>
          </p:nvPr>
        </p:nvSpPr>
        <p:spPr>
          <a:xfrm>
            <a:off x="3319232" y="3909946"/>
            <a:ext cx="1346336" cy="1574522"/>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30" name="Picture Placeholder 13"/>
          <p:cNvSpPr>
            <a:spLocks noGrp="1"/>
          </p:cNvSpPr>
          <p:nvPr>
            <p:ph type="pic" sz="quarter" idx="16"/>
          </p:nvPr>
        </p:nvSpPr>
        <p:spPr>
          <a:xfrm>
            <a:off x="1227733" y="3909946"/>
            <a:ext cx="1346336" cy="1574522"/>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31" name="Picture Placeholder 13"/>
          <p:cNvSpPr>
            <a:spLocks noGrp="1"/>
          </p:cNvSpPr>
          <p:nvPr>
            <p:ph type="pic" sz="quarter" idx="17"/>
          </p:nvPr>
        </p:nvSpPr>
        <p:spPr>
          <a:xfrm>
            <a:off x="7536066" y="3909946"/>
            <a:ext cx="1346336" cy="1574522"/>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32" name="Picture Placeholder 13"/>
          <p:cNvSpPr>
            <a:spLocks noGrp="1"/>
          </p:cNvSpPr>
          <p:nvPr>
            <p:ph type="pic" sz="quarter" idx="18"/>
          </p:nvPr>
        </p:nvSpPr>
        <p:spPr>
          <a:xfrm>
            <a:off x="9642122" y="1507508"/>
            <a:ext cx="1346336" cy="1574522"/>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33" name="Picture Placeholder 13"/>
          <p:cNvSpPr>
            <a:spLocks noGrp="1"/>
          </p:cNvSpPr>
          <p:nvPr>
            <p:ph type="pic" sz="quarter" idx="19"/>
          </p:nvPr>
        </p:nvSpPr>
        <p:spPr>
          <a:xfrm>
            <a:off x="5444566" y="1507508"/>
            <a:ext cx="1346336" cy="1574522"/>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34" name="Picture Placeholder 13"/>
          <p:cNvSpPr>
            <a:spLocks noGrp="1"/>
          </p:cNvSpPr>
          <p:nvPr>
            <p:ph type="pic" sz="quarter" idx="20"/>
          </p:nvPr>
        </p:nvSpPr>
        <p:spPr>
          <a:xfrm>
            <a:off x="3319232" y="1507508"/>
            <a:ext cx="1346336" cy="1574522"/>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35" name="Picture Placeholder 13"/>
          <p:cNvSpPr>
            <a:spLocks noGrp="1"/>
          </p:cNvSpPr>
          <p:nvPr>
            <p:ph type="pic" sz="quarter" idx="21"/>
          </p:nvPr>
        </p:nvSpPr>
        <p:spPr>
          <a:xfrm>
            <a:off x="1227733" y="1507508"/>
            <a:ext cx="1346336" cy="1574522"/>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36" name="Picture Placeholder 13"/>
          <p:cNvSpPr>
            <a:spLocks noGrp="1"/>
          </p:cNvSpPr>
          <p:nvPr>
            <p:ph type="pic" sz="quarter" idx="22"/>
          </p:nvPr>
        </p:nvSpPr>
        <p:spPr>
          <a:xfrm>
            <a:off x="7536066" y="1507508"/>
            <a:ext cx="1346336" cy="1574522"/>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67341308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_of_3_2">
    <p:spTree>
      <p:nvGrpSpPr>
        <p:cNvPr id="1" name=""/>
        <p:cNvGrpSpPr/>
        <p:nvPr/>
      </p:nvGrpSpPr>
      <p:grpSpPr>
        <a:xfrm>
          <a:off x="0" y="0"/>
          <a:ext cx="0" cy="0"/>
          <a:chOff x="0" y="0"/>
          <a:chExt cx="0" cy="0"/>
        </a:xfrm>
      </p:grpSpPr>
      <p:sp>
        <p:nvSpPr>
          <p:cNvPr id="9" name="Picture Placeholder 3"/>
          <p:cNvSpPr>
            <a:spLocks noGrp="1"/>
          </p:cNvSpPr>
          <p:nvPr>
            <p:ph type="pic" sz="quarter" idx="10"/>
          </p:nvPr>
        </p:nvSpPr>
        <p:spPr>
          <a:xfrm>
            <a:off x="8061383"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lstStyle/>
          <a:p>
            <a:endParaRPr lang="en-US"/>
          </a:p>
        </p:txBody>
      </p:sp>
      <p:sp>
        <p:nvSpPr>
          <p:cNvPr id="13" name="Picture Placeholder 3"/>
          <p:cNvSpPr>
            <a:spLocks noGrp="1"/>
          </p:cNvSpPr>
          <p:nvPr>
            <p:ph type="pic" sz="quarter" idx="11"/>
          </p:nvPr>
        </p:nvSpPr>
        <p:spPr>
          <a:xfrm>
            <a:off x="2227776"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lstStyle/>
          <a:p>
            <a:endParaRPr lang="en-US"/>
          </a:p>
        </p:txBody>
      </p:sp>
      <p:sp>
        <p:nvSpPr>
          <p:cNvPr id="17" name="Picture Placeholder 3"/>
          <p:cNvSpPr>
            <a:spLocks noGrp="1"/>
          </p:cNvSpPr>
          <p:nvPr>
            <p:ph type="pic" sz="quarter" idx="12"/>
          </p:nvPr>
        </p:nvSpPr>
        <p:spPr>
          <a:xfrm>
            <a:off x="5149165"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lstStyle/>
          <a:p>
            <a:endParaRPr lang="en-US"/>
          </a:p>
        </p:txBody>
      </p:sp>
    </p:spTree>
    <p:extLst>
      <p:ext uri="{BB962C8B-B14F-4D97-AF65-F5344CB8AC3E}">
        <p14:creationId xmlns:p14="http://schemas.microsoft.com/office/powerpoint/2010/main" val="6931176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4_Meet the team 3">
    <p:spTree>
      <p:nvGrpSpPr>
        <p:cNvPr id="1" name=""/>
        <p:cNvGrpSpPr/>
        <p:nvPr/>
      </p:nvGrpSpPr>
      <p:grpSpPr>
        <a:xfrm>
          <a:off x="0" y="0"/>
          <a:ext cx="0" cy="0"/>
          <a:chOff x="0" y="0"/>
          <a:chExt cx="0" cy="0"/>
        </a:xfrm>
      </p:grpSpPr>
      <p:sp>
        <p:nvSpPr>
          <p:cNvPr id="22" name="Picture Placeholder 13"/>
          <p:cNvSpPr>
            <a:spLocks noGrp="1"/>
          </p:cNvSpPr>
          <p:nvPr>
            <p:ph type="pic" sz="quarter" idx="25"/>
          </p:nvPr>
        </p:nvSpPr>
        <p:spPr>
          <a:xfrm>
            <a:off x="914401" y="3572765"/>
            <a:ext cx="4646279" cy="2110551"/>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23" name="Picture Placeholder 13"/>
          <p:cNvSpPr>
            <a:spLocks noGrp="1"/>
          </p:cNvSpPr>
          <p:nvPr>
            <p:ph type="pic" sz="quarter" idx="26"/>
          </p:nvPr>
        </p:nvSpPr>
        <p:spPr>
          <a:xfrm>
            <a:off x="3611495" y="1672933"/>
            <a:ext cx="4794838" cy="1849295"/>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24" name="Picture Placeholder 13"/>
          <p:cNvSpPr>
            <a:spLocks noGrp="1"/>
          </p:cNvSpPr>
          <p:nvPr>
            <p:ph type="pic" sz="quarter" idx="27"/>
          </p:nvPr>
        </p:nvSpPr>
        <p:spPr>
          <a:xfrm>
            <a:off x="5609345" y="3572765"/>
            <a:ext cx="2796988" cy="2110551"/>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25" name="Picture Placeholder 13"/>
          <p:cNvSpPr>
            <a:spLocks noGrp="1"/>
          </p:cNvSpPr>
          <p:nvPr>
            <p:ph type="pic" sz="quarter" idx="28"/>
          </p:nvPr>
        </p:nvSpPr>
        <p:spPr>
          <a:xfrm>
            <a:off x="8454999" y="3572765"/>
            <a:ext cx="2822600" cy="2110551"/>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26" name="Picture Placeholder 13"/>
          <p:cNvSpPr>
            <a:spLocks noGrp="1"/>
          </p:cNvSpPr>
          <p:nvPr>
            <p:ph type="pic" sz="quarter" idx="29"/>
          </p:nvPr>
        </p:nvSpPr>
        <p:spPr>
          <a:xfrm>
            <a:off x="8454998" y="1672933"/>
            <a:ext cx="2822600" cy="1849295"/>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27" name="Picture Placeholder 13"/>
          <p:cNvSpPr>
            <a:spLocks noGrp="1"/>
          </p:cNvSpPr>
          <p:nvPr>
            <p:ph type="pic" sz="quarter" idx="30"/>
          </p:nvPr>
        </p:nvSpPr>
        <p:spPr>
          <a:xfrm>
            <a:off x="914400" y="1672933"/>
            <a:ext cx="2635624" cy="1849295"/>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581075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Picture of 3 - Martik">
    <p:spTree>
      <p:nvGrpSpPr>
        <p:cNvPr id="1" name=""/>
        <p:cNvGrpSpPr/>
        <p:nvPr/>
      </p:nvGrpSpPr>
      <p:grpSpPr>
        <a:xfrm>
          <a:off x="0" y="0"/>
          <a:ext cx="0" cy="0"/>
          <a:chOff x="0" y="0"/>
          <a:chExt cx="0" cy="0"/>
        </a:xfrm>
      </p:grpSpPr>
      <p:sp>
        <p:nvSpPr>
          <p:cNvPr id="3" name="Picture Placeholder 13"/>
          <p:cNvSpPr>
            <a:spLocks noGrp="1"/>
          </p:cNvSpPr>
          <p:nvPr>
            <p:ph type="pic" sz="quarter" idx="13"/>
          </p:nvPr>
        </p:nvSpPr>
        <p:spPr>
          <a:xfrm>
            <a:off x="8081078" y="1907833"/>
            <a:ext cx="3168479" cy="2374235"/>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 name="Picture Placeholder 13"/>
          <p:cNvSpPr>
            <a:spLocks noGrp="1"/>
          </p:cNvSpPr>
          <p:nvPr>
            <p:ph type="pic" sz="quarter" idx="14"/>
          </p:nvPr>
        </p:nvSpPr>
        <p:spPr>
          <a:xfrm>
            <a:off x="953596" y="1907833"/>
            <a:ext cx="3173430" cy="2374235"/>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Picture Placeholder 13"/>
          <p:cNvSpPr>
            <a:spLocks noGrp="1"/>
          </p:cNvSpPr>
          <p:nvPr>
            <p:ph type="pic" sz="quarter" idx="15"/>
          </p:nvPr>
        </p:nvSpPr>
        <p:spPr>
          <a:xfrm>
            <a:off x="4389065" y="1907833"/>
            <a:ext cx="3429974" cy="2374235"/>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108268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Right Project">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8119665" y="3095988"/>
            <a:ext cx="2253341" cy="301173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0" name="Picture Placeholder 13"/>
          <p:cNvSpPr>
            <a:spLocks noGrp="1"/>
          </p:cNvSpPr>
          <p:nvPr>
            <p:ph type="pic" sz="quarter" idx="18"/>
          </p:nvPr>
        </p:nvSpPr>
        <p:spPr>
          <a:xfrm>
            <a:off x="6832135" y="1965688"/>
            <a:ext cx="2253341" cy="301173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1" name="Picture Placeholder 13"/>
          <p:cNvSpPr>
            <a:spLocks noGrp="1"/>
          </p:cNvSpPr>
          <p:nvPr>
            <p:ph type="pic" sz="quarter" idx="19"/>
          </p:nvPr>
        </p:nvSpPr>
        <p:spPr>
          <a:xfrm>
            <a:off x="8763570" y="1080281"/>
            <a:ext cx="2253341" cy="301173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631602180"/>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Picture of 3 - v2 - Martik">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4592079" y="1839950"/>
            <a:ext cx="3020622" cy="3111190"/>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8" name="Picture Placeholder 13"/>
          <p:cNvSpPr>
            <a:spLocks noGrp="1"/>
          </p:cNvSpPr>
          <p:nvPr>
            <p:ph type="pic" sz="quarter" idx="15"/>
          </p:nvPr>
        </p:nvSpPr>
        <p:spPr>
          <a:xfrm>
            <a:off x="7876981" y="1839950"/>
            <a:ext cx="3020622" cy="3111190"/>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6"/>
          </p:nvPr>
        </p:nvSpPr>
        <p:spPr>
          <a:xfrm>
            <a:off x="1273716" y="1839950"/>
            <a:ext cx="3020622" cy="3111190"/>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795595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Projects of 4">
    <p:spTree>
      <p:nvGrpSpPr>
        <p:cNvPr id="1" name=""/>
        <p:cNvGrpSpPr/>
        <p:nvPr/>
      </p:nvGrpSpPr>
      <p:grpSpPr>
        <a:xfrm>
          <a:off x="0" y="0"/>
          <a:ext cx="0" cy="0"/>
          <a:chOff x="0" y="0"/>
          <a:chExt cx="0" cy="0"/>
        </a:xfrm>
      </p:grpSpPr>
      <p:sp>
        <p:nvSpPr>
          <p:cNvPr id="12" name="Picture Placeholder 13"/>
          <p:cNvSpPr>
            <a:spLocks noGrp="1"/>
          </p:cNvSpPr>
          <p:nvPr>
            <p:ph type="pic" sz="quarter" idx="14"/>
          </p:nvPr>
        </p:nvSpPr>
        <p:spPr>
          <a:xfrm>
            <a:off x="9722980" y="3562909"/>
            <a:ext cx="2469020" cy="223572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3" name="Picture Placeholder 13"/>
          <p:cNvSpPr>
            <a:spLocks noGrp="1"/>
          </p:cNvSpPr>
          <p:nvPr>
            <p:ph type="pic" sz="quarter" idx="15"/>
          </p:nvPr>
        </p:nvSpPr>
        <p:spPr>
          <a:xfrm>
            <a:off x="2431592" y="3562909"/>
            <a:ext cx="2431604" cy="223572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4" name="Picture Placeholder 13"/>
          <p:cNvSpPr>
            <a:spLocks noGrp="1"/>
          </p:cNvSpPr>
          <p:nvPr>
            <p:ph type="pic" sz="quarter" idx="17"/>
          </p:nvPr>
        </p:nvSpPr>
        <p:spPr>
          <a:xfrm>
            <a:off x="0" y="3562909"/>
            <a:ext cx="2431604" cy="223572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5" name="Picture Placeholder 13"/>
          <p:cNvSpPr>
            <a:spLocks noGrp="1"/>
          </p:cNvSpPr>
          <p:nvPr>
            <p:ph type="pic" sz="quarter" idx="18"/>
          </p:nvPr>
        </p:nvSpPr>
        <p:spPr>
          <a:xfrm>
            <a:off x="7293088" y="3562909"/>
            <a:ext cx="2431604" cy="223572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6" name="Picture Placeholder 13"/>
          <p:cNvSpPr>
            <a:spLocks noGrp="1"/>
          </p:cNvSpPr>
          <p:nvPr>
            <p:ph type="pic" sz="quarter" idx="19"/>
          </p:nvPr>
        </p:nvSpPr>
        <p:spPr>
          <a:xfrm>
            <a:off x="4863197" y="3562909"/>
            <a:ext cx="2431604" cy="223572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314894681"/>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Vision">
    <p:spTree>
      <p:nvGrpSpPr>
        <p:cNvPr id="1" name=""/>
        <p:cNvGrpSpPr/>
        <p:nvPr/>
      </p:nvGrpSpPr>
      <p:grpSpPr>
        <a:xfrm>
          <a:off x="0" y="0"/>
          <a:ext cx="0" cy="0"/>
          <a:chOff x="0" y="0"/>
          <a:chExt cx="0" cy="0"/>
        </a:xfrm>
      </p:grpSpPr>
      <p:sp>
        <p:nvSpPr>
          <p:cNvPr id="7" name="Picture Placeholder 13"/>
          <p:cNvSpPr>
            <a:spLocks noGrp="1"/>
          </p:cNvSpPr>
          <p:nvPr>
            <p:ph type="pic" sz="quarter" idx="23"/>
          </p:nvPr>
        </p:nvSpPr>
        <p:spPr>
          <a:xfrm>
            <a:off x="0" y="2405488"/>
            <a:ext cx="4964129" cy="4452512"/>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8" name="Picture Placeholder 13"/>
          <p:cNvSpPr>
            <a:spLocks noGrp="1"/>
          </p:cNvSpPr>
          <p:nvPr>
            <p:ph type="pic" sz="quarter" idx="24"/>
          </p:nvPr>
        </p:nvSpPr>
        <p:spPr>
          <a:xfrm>
            <a:off x="9782710" y="4839629"/>
            <a:ext cx="2409290" cy="2018371"/>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25"/>
          </p:nvPr>
        </p:nvSpPr>
        <p:spPr>
          <a:xfrm>
            <a:off x="4964129" y="4839629"/>
            <a:ext cx="2409290" cy="2018371"/>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3" name="Picture Placeholder 13"/>
          <p:cNvSpPr>
            <a:spLocks noGrp="1"/>
          </p:cNvSpPr>
          <p:nvPr>
            <p:ph type="pic" sz="quarter" idx="26"/>
          </p:nvPr>
        </p:nvSpPr>
        <p:spPr>
          <a:xfrm>
            <a:off x="7373419" y="4839629"/>
            <a:ext cx="2409290" cy="2018371"/>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4" name="Picture Placeholder 13"/>
          <p:cNvSpPr>
            <a:spLocks noGrp="1"/>
          </p:cNvSpPr>
          <p:nvPr>
            <p:ph type="pic" sz="quarter" idx="27"/>
          </p:nvPr>
        </p:nvSpPr>
        <p:spPr>
          <a:xfrm>
            <a:off x="4964129" y="-6351"/>
            <a:ext cx="7227871" cy="484598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994314787"/>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Projects of 3">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8116950" y="3434575"/>
            <a:ext cx="4075050" cy="3423425"/>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5"/>
          </p:nvPr>
        </p:nvSpPr>
        <p:spPr>
          <a:xfrm>
            <a:off x="-4910" y="3434575"/>
            <a:ext cx="4075050" cy="3423425"/>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1" name="Picture Placeholder 13"/>
          <p:cNvSpPr>
            <a:spLocks noGrp="1"/>
          </p:cNvSpPr>
          <p:nvPr>
            <p:ph type="pic" sz="quarter" idx="16"/>
          </p:nvPr>
        </p:nvSpPr>
        <p:spPr>
          <a:xfrm>
            <a:off x="4067685" y="0"/>
            <a:ext cx="4049265" cy="3434575"/>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5" name="Picture Placeholder 13"/>
          <p:cNvSpPr>
            <a:spLocks noGrp="1"/>
          </p:cNvSpPr>
          <p:nvPr>
            <p:ph type="pic" sz="quarter" idx="17"/>
          </p:nvPr>
        </p:nvSpPr>
        <p:spPr>
          <a:xfrm>
            <a:off x="8116950" y="0"/>
            <a:ext cx="4075050" cy="3434576"/>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Picture Placeholder 13"/>
          <p:cNvSpPr>
            <a:spLocks noGrp="1"/>
          </p:cNvSpPr>
          <p:nvPr>
            <p:ph type="pic" sz="quarter" idx="18"/>
          </p:nvPr>
        </p:nvSpPr>
        <p:spPr>
          <a:xfrm>
            <a:off x="-4910" y="0"/>
            <a:ext cx="4075050" cy="3434576"/>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7" name="Picture Placeholder 13"/>
          <p:cNvSpPr>
            <a:spLocks noGrp="1"/>
          </p:cNvSpPr>
          <p:nvPr>
            <p:ph type="pic" sz="quarter" idx="19"/>
          </p:nvPr>
        </p:nvSpPr>
        <p:spPr>
          <a:xfrm>
            <a:off x="4067686" y="3434575"/>
            <a:ext cx="4049264" cy="3423425"/>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252126318"/>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Masonry Left 2">
    <p:spTree>
      <p:nvGrpSpPr>
        <p:cNvPr id="1" name=""/>
        <p:cNvGrpSpPr/>
        <p:nvPr/>
      </p:nvGrpSpPr>
      <p:grpSpPr>
        <a:xfrm>
          <a:off x="0" y="0"/>
          <a:ext cx="0" cy="0"/>
          <a:chOff x="0" y="0"/>
          <a:chExt cx="0" cy="0"/>
        </a:xfrm>
      </p:grpSpPr>
      <p:sp>
        <p:nvSpPr>
          <p:cNvPr id="15" name="Picture Placeholder 13"/>
          <p:cNvSpPr>
            <a:spLocks noGrp="1"/>
          </p:cNvSpPr>
          <p:nvPr>
            <p:ph type="pic" sz="quarter" idx="20"/>
          </p:nvPr>
        </p:nvSpPr>
        <p:spPr>
          <a:xfrm>
            <a:off x="0" y="3456878"/>
            <a:ext cx="3157159" cy="3401122"/>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3" name="Picture Placeholder 13"/>
          <p:cNvSpPr>
            <a:spLocks noGrp="1"/>
          </p:cNvSpPr>
          <p:nvPr>
            <p:ph type="pic" sz="quarter" idx="21"/>
          </p:nvPr>
        </p:nvSpPr>
        <p:spPr>
          <a:xfrm>
            <a:off x="3307469" y="0"/>
            <a:ext cx="2804991" cy="68580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 name="Picture Placeholder 13"/>
          <p:cNvSpPr>
            <a:spLocks noGrp="1"/>
          </p:cNvSpPr>
          <p:nvPr>
            <p:ph type="pic" sz="quarter" idx="22"/>
          </p:nvPr>
        </p:nvSpPr>
        <p:spPr>
          <a:xfrm>
            <a:off x="0" y="1"/>
            <a:ext cx="3157159" cy="3323063"/>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 name="Rectangle 1"/>
          <p:cNvSpPr/>
          <p:nvPr userDrawn="1"/>
        </p:nvSpPr>
        <p:spPr>
          <a:xfrm>
            <a:off x="2911227" y="6311590"/>
            <a:ext cx="6346697" cy="34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8335273"/>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Masonry Right 2">
    <p:spTree>
      <p:nvGrpSpPr>
        <p:cNvPr id="1" name=""/>
        <p:cNvGrpSpPr/>
        <p:nvPr/>
      </p:nvGrpSpPr>
      <p:grpSpPr>
        <a:xfrm>
          <a:off x="0" y="0"/>
          <a:ext cx="0" cy="0"/>
          <a:chOff x="0" y="0"/>
          <a:chExt cx="0" cy="0"/>
        </a:xfrm>
      </p:grpSpPr>
      <p:sp>
        <p:nvSpPr>
          <p:cNvPr id="15" name="Picture Placeholder 13"/>
          <p:cNvSpPr>
            <a:spLocks noGrp="1"/>
          </p:cNvSpPr>
          <p:nvPr>
            <p:ph type="pic" sz="quarter" idx="20"/>
          </p:nvPr>
        </p:nvSpPr>
        <p:spPr>
          <a:xfrm>
            <a:off x="9034841" y="3456878"/>
            <a:ext cx="3157159" cy="3401122"/>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3" name="Picture Placeholder 13"/>
          <p:cNvSpPr>
            <a:spLocks noGrp="1"/>
          </p:cNvSpPr>
          <p:nvPr>
            <p:ph type="pic" sz="quarter" idx="21"/>
          </p:nvPr>
        </p:nvSpPr>
        <p:spPr>
          <a:xfrm>
            <a:off x="6096000" y="0"/>
            <a:ext cx="2804991" cy="68580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 name="Picture Placeholder 13"/>
          <p:cNvSpPr>
            <a:spLocks noGrp="1"/>
          </p:cNvSpPr>
          <p:nvPr>
            <p:ph type="pic" sz="quarter" idx="22"/>
          </p:nvPr>
        </p:nvSpPr>
        <p:spPr>
          <a:xfrm>
            <a:off x="9034841" y="1"/>
            <a:ext cx="3157159" cy="3323063"/>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5" name="Rectangle 4"/>
          <p:cNvSpPr/>
          <p:nvPr userDrawn="1"/>
        </p:nvSpPr>
        <p:spPr>
          <a:xfrm>
            <a:off x="2911227" y="6311590"/>
            <a:ext cx="6346697" cy="34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3902454697"/>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Right Picture">
    <p:spTree>
      <p:nvGrpSpPr>
        <p:cNvPr id="1" name=""/>
        <p:cNvGrpSpPr/>
        <p:nvPr/>
      </p:nvGrpSpPr>
      <p:grpSpPr>
        <a:xfrm>
          <a:off x="0" y="0"/>
          <a:ext cx="0" cy="0"/>
          <a:chOff x="0" y="0"/>
          <a:chExt cx="0" cy="0"/>
        </a:xfrm>
      </p:grpSpPr>
      <p:sp>
        <p:nvSpPr>
          <p:cNvPr id="3" name="Rectangle 2"/>
          <p:cNvSpPr/>
          <p:nvPr userDrawn="1"/>
        </p:nvSpPr>
        <p:spPr>
          <a:xfrm>
            <a:off x="5643987" y="289932"/>
            <a:ext cx="948100" cy="345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2" name="Picture Placeholder 13"/>
          <p:cNvSpPr>
            <a:spLocks noGrp="1"/>
          </p:cNvSpPr>
          <p:nvPr>
            <p:ph type="pic" sz="quarter" idx="13"/>
          </p:nvPr>
        </p:nvSpPr>
        <p:spPr>
          <a:xfrm>
            <a:off x="6090694" y="0"/>
            <a:ext cx="6101306" cy="6858000"/>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 name="Rectangle 3"/>
          <p:cNvSpPr/>
          <p:nvPr userDrawn="1"/>
        </p:nvSpPr>
        <p:spPr>
          <a:xfrm>
            <a:off x="2911227" y="6311590"/>
            <a:ext cx="6346697" cy="34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5630911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4136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ntact Us-Boost">
    <p:spTree>
      <p:nvGrpSpPr>
        <p:cNvPr id="1" name=""/>
        <p:cNvGrpSpPr/>
        <p:nvPr/>
      </p:nvGrpSpPr>
      <p:grpSpPr>
        <a:xfrm>
          <a:off x="0" y="0"/>
          <a:ext cx="0" cy="0"/>
          <a:chOff x="0" y="0"/>
          <a:chExt cx="0" cy="0"/>
        </a:xfrm>
      </p:grpSpPr>
      <p:sp>
        <p:nvSpPr>
          <p:cNvPr id="19" name="Picture Placeholder 18"/>
          <p:cNvSpPr>
            <a:spLocks noGrp="1"/>
          </p:cNvSpPr>
          <p:nvPr>
            <p:ph type="pic" sz="quarter" idx="11"/>
          </p:nvPr>
        </p:nvSpPr>
        <p:spPr>
          <a:xfrm>
            <a:off x="716145" y="76942"/>
            <a:ext cx="5863994" cy="6714334"/>
          </a:xfrm>
          <a:custGeom>
            <a:avLst/>
            <a:gdLst>
              <a:gd name="connsiteX0" fmla="*/ 8955694 w 11724934"/>
              <a:gd name="connsiteY0" fmla="*/ 2976334 h 13428667"/>
              <a:gd name="connsiteX1" fmla="*/ 3330999 w 11724934"/>
              <a:gd name="connsiteY1" fmla="*/ 12125956 h 13428667"/>
              <a:gd name="connsiteX2" fmla="*/ 3074428 w 11724934"/>
              <a:gd name="connsiteY2" fmla="*/ 11690634 h 13428667"/>
              <a:gd name="connsiteX3" fmla="*/ 8133670 w 11724934"/>
              <a:gd name="connsiteY3" fmla="*/ 3460824 h 13428667"/>
              <a:gd name="connsiteX4" fmla="*/ 6613112 w 11724934"/>
              <a:gd name="connsiteY4" fmla="*/ 2045671 h 13428667"/>
              <a:gd name="connsiteX5" fmla="*/ 988418 w 11724934"/>
              <a:gd name="connsiteY5" fmla="*/ 11195294 h 13428667"/>
              <a:gd name="connsiteX6" fmla="*/ 731845 w 11724934"/>
              <a:gd name="connsiteY6" fmla="*/ 10759973 h 13428667"/>
              <a:gd name="connsiteX7" fmla="*/ 5791089 w 11724934"/>
              <a:gd name="connsiteY7" fmla="*/ 2530161 h 13428667"/>
              <a:gd name="connsiteX8" fmla="*/ 10347090 w 11724934"/>
              <a:gd name="connsiteY8" fmla="*/ 1955479 h 13428667"/>
              <a:gd name="connsiteX9" fmla="*/ 3290281 w 11724934"/>
              <a:gd name="connsiteY9" fmla="*/ 13428667 h 13428667"/>
              <a:gd name="connsiteX10" fmla="*/ 2991235 w 11724934"/>
              <a:gd name="connsiteY10" fmla="*/ 12921283 h 13428667"/>
              <a:gd name="connsiteX11" fmla="*/ 9388443 w 11724934"/>
              <a:gd name="connsiteY11" fmla="*/ 2520493 h 13428667"/>
              <a:gd name="connsiteX12" fmla="*/ 9016568 w 11724934"/>
              <a:gd name="connsiteY12" fmla="*/ 1717422 h 13428667"/>
              <a:gd name="connsiteX13" fmla="*/ 3391873 w 11724934"/>
              <a:gd name="connsiteY13" fmla="*/ 10867044 h 13428667"/>
              <a:gd name="connsiteX14" fmla="*/ 3135302 w 11724934"/>
              <a:gd name="connsiteY14" fmla="*/ 10431723 h 13428667"/>
              <a:gd name="connsiteX15" fmla="*/ 8194543 w 11724934"/>
              <a:gd name="connsiteY15" fmla="*/ 2201912 h 13428667"/>
              <a:gd name="connsiteX16" fmla="*/ 8004509 w 11724934"/>
              <a:gd name="connsiteY16" fmla="*/ 1024816 h 13428667"/>
              <a:gd name="connsiteX17" fmla="*/ 947699 w 11724934"/>
              <a:gd name="connsiteY17" fmla="*/ 12498007 h 13428667"/>
              <a:gd name="connsiteX18" fmla="*/ 648653 w 11724934"/>
              <a:gd name="connsiteY18" fmla="*/ 11990622 h 13428667"/>
              <a:gd name="connsiteX19" fmla="*/ 7045862 w 11724934"/>
              <a:gd name="connsiteY19" fmla="*/ 1589830 h 13428667"/>
              <a:gd name="connsiteX20" fmla="*/ 11724934 w 11724934"/>
              <a:gd name="connsiteY20" fmla="*/ 930662 h 13428667"/>
              <a:gd name="connsiteX21" fmla="*/ 4668125 w 11724934"/>
              <a:gd name="connsiteY21" fmla="*/ 12403851 h 13428667"/>
              <a:gd name="connsiteX22" fmla="*/ 4369080 w 11724934"/>
              <a:gd name="connsiteY22" fmla="*/ 11896466 h 13428667"/>
              <a:gd name="connsiteX23" fmla="*/ 10766288 w 11724934"/>
              <a:gd name="connsiteY23" fmla="*/ 1495676 h 13428667"/>
              <a:gd name="connsiteX24" fmla="*/ 6673985 w 11724934"/>
              <a:gd name="connsiteY24" fmla="*/ 786761 h 13428667"/>
              <a:gd name="connsiteX25" fmla="*/ 1049293 w 11724934"/>
              <a:gd name="connsiteY25" fmla="*/ 9936384 h 13428667"/>
              <a:gd name="connsiteX26" fmla="*/ 792719 w 11724934"/>
              <a:gd name="connsiteY26" fmla="*/ 9501062 h 13428667"/>
              <a:gd name="connsiteX27" fmla="*/ 5851961 w 11724934"/>
              <a:gd name="connsiteY27" fmla="*/ 1271251 h 13428667"/>
              <a:gd name="connsiteX28" fmla="*/ 6440843 w 11724934"/>
              <a:gd name="connsiteY28" fmla="*/ 94156 h 13428667"/>
              <a:gd name="connsiteX29" fmla="*/ 278218 w 11724934"/>
              <a:gd name="connsiteY29" fmla="*/ 10053030 h 13428667"/>
              <a:gd name="connsiteX30" fmla="*/ 0 w 11724934"/>
              <a:gd name="connsiteY30" fmla="*/ 9580984 h 13428667"/>
              <a:gd name="connsiteX31" fmla="*/ 5543097 w 11724934"/>
              <a:gd name="connsiteY31" fmla="*/ 623276 h 13428667"/>
              <a:gd name="connsiteX32" fmla="*/ 9382354 w 11724934"/>
              <a:gd name="connsiteY32" fmla="*/ 0 h 13428667"/>
              <a:gd name="connsiteX33" fmla="*/ 2325545 w 11724934"/>
              <a:gd name="connsiteY33" fmla="*/ 11473190 h 13428667"/>
              <a:gd name="connsiteX34" fmla="*/ 2026498 w 11724934"/>
              <a:gd name="connsiteY34" fmla="*/ 10965805 h 13428667"/>
              <a:gd name="connsiteX35" fmla="*/ 8423706 w 11724934"/>
              <a:gd name="connsiteY35" fmla="*/ 565013 h 134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724934" h="13428667">
                <a:moveTo>
                  <a:pt x="8955694" y="2976334"/>
                </a:moveTo>
                <a:lnTo>
                  <a:pt x="3330999" y="12125956"/>
                </a:lnTo>
                <a:lnTo>
                  <a:pt x="3074428" y="11690634"/>
                </a:lnTo>
                <a:lnTo>
                  <a:pt x="8133670" y="3460824"/>
                </a:lnTo>
                <a:close/>
                <a:moveTo>
                  <a:pt x="6613112" y="2045671"/>
                </a:moveTo>
                <a:lnTo>
                  <a:pt x="988418" y="11195294"/>
                </a:lnTo>
                <a:lnTo>
                  <a:pt x="731845" y="10759973"/>
                </a:lnTo>
                <a:lnTo>
                  <a:pt x="5791089" y="2530161"/>
                </a:lnTo>
                <a:close/>
                <a:moveTo>
                  <a:pt x="10347090" y="1955479"/>
                </a:moveTo>
                <a:lnTo>
                  <a:pt x="3290281" y="13428667"/>
                </a:lnTo>
                <a:lnTo>
                  <a:pt x="2991235" y="12921283"/>
                </a:lnTo>
                <a:lnTo>
                  <a:pt x="9388443" y="2520493"/>
                </a:lnTo>
                <a:close/>
                <a:moveTo>
                  <a:pt x="9016568" y="1717422"/>
                </a:moveTo>
                <a:lnTo>
                  <a:pt x="3391873" y="10867044"/>
                </a:lnTo>
                <a:lnTo>
                  <a:pt x="3135302" y="10431723"/>
                </a:lnTo>
                <a:lnTo>
                  <a:pt x="8194543" y="2201912"/>
                </a:lnTo>
                <a:close/>
                <a:moveTo>
                  <a:pt x="8004509" y="1024816"/>
                </a:moveTo>
                <a:lnTo>
                  <a:pt x="947699" y="12498007"/>
                </a:lnTo>
                <a:lnTo>
                  <a:pt x="648653" y="11990622"/>
                </a:lnTo>
                <a:lnTo>
                  <a:pt x="7045862" y="1589830"/>
                </a:lnTo>
                <a:close/>
                <a:moveTo>
                  <a:pt x="11724934" y="930662"/>
                </a:moveTo>
                <a:lnTo>
                  <a:pt x="4668125" y="12403851"/>
                </a:lnTo>
                <a:lnTo>
                  <a:pt x="4369080" y="11896466"/>
                </a:lnTo>
                <a:lnTo>
                  <a:pt x="10766288" y="1495676"/>
                </a:lnTo>
                <a:close/>
                <a:moveTo>
                  <a:pt x="6673985" y="786761"/>
                </a:moveTo>
                <a:lnTo>
                  <a:pt x="1049293" y="9936384"/>
                </a:lnTo>
                <a:lnTo>
                  <a:pt x="792719" y="9501062"/>
                </a:lnTo>
                <a:lnTo>
                  <a:pt x="5851961" y="1271251"/>
                </a:lnTo>
                <a:close/>
                <a:moveTo>
                  <a:pt x="6440843" y="94156"/>
                </a:moveTo>
                <a:lnTo>
                  <a:pt x="278218" y="10053030"/>
                </a:lnTo>
                <a:lnTo>
                  <a:pt x="0" y="9580984"/>
                </a:lnTo>
                <a:lnTo>
                  <a:pt x="5543097" y="623276"/>
                </a:lnTo>
                <a:close/>
                <a:moveTo>
                  <a:pt x="9382354" y="0"/>
                </a:moveTo>
                <a:lnTo>
                  <a:pt x="2325545" y="11473190"/>
                </a:lnTo>
                <a:lnTo>
                  <a:pt x="2026498" y="10965805"/>
                </a:lnTo>
                <a:lnTo>
                  <a:pt x="8423706" y="565013"/>
                </a:lnTo>
                <a:close/>
              </a:path>
            </a:pathLst>
          </a:custGeom>
        </p:spPr>
        <p:txBody>
          <a:bodyPr wrap="square">
            <a:noAutofit/>
          </a:bodyPr>
          <a:lstStyle>
            <a:lvl1pPr>
              <a:defRPr sz="1400"/>
            </a:lvl1pPr>
          </a:lstStyle>
          <a:p>
            <a:endParaRPr lang="en-US"/>
          </a:p>
        </p:txBody>
      </p:sp>
    </p:spTree>
    <p:extLst>
      <p:ext uri="{BB962C8B-B14F-4D97-AF65-F5344CB8AC3E}">
        <p14:creationId xmlns:p14="http://schemas.microsoft.com/office/powerpoint/2010/main" val="303447442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Project 4">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4155183" y="3646449"/>
            <a:ext cx="3881635" cy="3211551"/>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2" name="Picture Placeholder 13"/>
          <p:cNvSpPr>
            <a:spLocks noGrp="1"/>
          </p:cNvSpPr>
          <p:nvPr>
            <p:ph type="pic" sz="quarter" idx="18"/>
          </p:nvPr>
        </p:nvSpPr>
        <p:spPr>
          <a:xfrm>
            <a:off x="0" y="3646449"/>
            <a:ext cx="3881635" cy="3211551"/>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3" name="Picture Placeholder 13"/>
          <p:cNvSpPr>
            <a:spLocks noGrp="1"/>
          </p:cNvSpPr>
          <p:nvPr>
            <p:ph type="pic" sz="quarter" idx="19"/>
          </p:nvPr>
        </p:nvSpPr>
        <p:spPr>
          <a:xfrm>
            <a:off x="8310365" y="3646449"/>
            <a:ext cx="3881635" cy="3211551"/>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171292148"/>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App Review">
    <p:spTree>
      <p:nvGrpSpPr>
        <p:cNvPr id="1" name=""/>
        <p:cNvGrpSpPr/>
        <p:nvPr/>
      </p:nvGrpSpPr>
      <p:grpSpPr>
        <a:xfrm>
          <a:off x="0" y="0"/>
          <a:ext cx="0" cy="0"/>
          <a:chOff x="0" y="0"/>
          <a:chExt cx="0" cy="0"/>
        </a:xfrm>
      </p:grpSpPr>
      <p:sp>
        <p:nvSpPr>
          <p:cNvPr id="7" name="Picture Placeholder 13"/>
          <p:cNvSpPr>
            <a:spLocks noGrp="1"/>
          </p:cNvSpPr>
          <p:nvPr>
            <p:ph type="pic" sz="quarter" idx="22"/>
          </p:nvPr>
        </p:nvSpPr>
        <p:spPr>
          <a:xfrm>
            <a:off x="2288864" y="1707043"/>
            <a:ext cx="1927395" cy="3411367"/>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581312983"/>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Laptop Review">
    <p:spTree>
      <p:nvGrpSpPr>
        <p:cNvPr id="1" name=""/>
        <p:cNvGrpSpPr/>
        <p:nvPr/>
      </p:nvGrpSpPr>
      <p:grpSpPr>
        <a:xfrm>
          <a:off x="0" y="0"/>
          <a:ext cx="0" cy="0"/>
          <a:chOff x="0" y="0"/>
          <a:chExt cx="0" cy="0"/>
        </a:xfrm>
      </p:grpSpPr>
      <p:sp>
        <p:nvSpPr>
          <p:cNvPr id="15" name="Picture Placeholder 13"/>
          <p:cNvSpPr>
            <a:spLocks noGrp="1"/>
          </p:cNvSpPr>
          <p:nvPr>
            <p:ph type="pic" sz="quarter" idx="22"/>
          </p:nvPr>
        </p:nvSpPr>
        <p:spPr>
          <a:xfrm>
            <a:off x="7346032" y="1573578"/>
            <a:ext cx="5958777" cy="3763202"/>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815974414"/>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Facebook vs Twitter Desktop">
    <p:spTree>
      <p:nvGrpSpPr>
        <p:cNvPr id="1" name=""/>
        <p:cNvGrpSpPr/>
        <p:nvPr/>
      </p:nvGrpSpPr>
      <p:grpSpPr>
        <a:xfrm>
          <a:off x="0" y="0"/>
          <a:ext cx="0" cy="0"/>
          <a:chOff x="0" y="0"/>
          <a:chExt cx="0" cy="0"/>
        </a:xfrm>
      </p:grpSpPr>
      <p:sp>
        <p:nvSpPr>
          <p:cNvPr id="17" name="Picture Placeholder 13"/>
          <p:cNvSpPr>
            <a:spLocks noGrp="1"/>
          </p:cNvSpPr>
          <p:nvPr>
            <p:ph type="pic" sz="quarter" idx="22"/>
          </p:nvPr>
        </p:nvSpPr>
        <p:spPr>
          <a:xfrm>
            <a:off x="6787380" y="2499506"/>
            <a:ext cx="4134990" cy="231005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368684837"/>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iPad App Compares">
    <p:spTree>
      <p:nvGrpSpPr>
        <p:cNvPr id="1" name=""/>
        <p:cNvGrpSpPr/>
        <p:nvPr/>
      </p:nvGrpSpPr>
      <p:grpSpPr>
        <a:xfrm>
          <a:off x="0" y="0"/>
          <a:ext cx="0" cy="0"/>
          <a:chOff x="0" y="0"/>
          <a:chExt cx="0" cy="0"/>
        </a:xfrm>
      </p:grpSpPr>
      <p:sp>
        <p:nvSpPr>
          <p:cNvPr id="18" name="Picture Placeholder 13"/>
          <p:cNvSpPr>
            <a:spLocks noGrp="1"/>
          </p:cNvSpPr>
          <p:nvPr>
            <p:ph type="pic" sz="quarter" idx="22"/>
          </p:nvPr>
        </p:nvSpPr>
        <p:spPr>
          <a:xfrm>
            <a:off x="4756950" y="2166309"/>
            <a:ext cx="2739366" cy="3448361"/>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990135363"/>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Laptop3">
    <p:spTree>
      <p:nvGrpSpPr>
        <p:cNvPr id="1" name=""/>
        <p:cNvGrpSpPr/>
        <p:nvPr/>
      </p:nvGrpSpPr>
      <p:grpSpPr>
        <a:xfrm>
          <a:off x="0" y="0"/>
          <a:ext cx="0" cy="0"/>
          <a:chOff x="0" y="0"/>
          <a:chExt cx="0" cy="0"/>
        </a:xfrm>
      </p:grpSpPr>
      <p:sp>
        <p:nvSpPr>
          <p:cNvPr id="17" name="Picture Placeholder 13"/>
          <p:cNvSpPr>
            <a:spLocks noGrp="1"/>
          </p:cNvSpPr>
          <p:nvPr>
            <p:ph type="pic" sz="quarter" idx="20"/>
          </p:nvPr>
        </p:nvSpPr>
        <p:spPr>
          <a:xfrm>
            <a:off x="6500689" y="2373904"/>
            <a:ext cx="4137675" cy="2610612"/>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913298849"/>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Big Picture">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12192000" cy="6858000"/>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362048797"/>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2_Projects 2">
    <p:spTree>
      <p:nvGrpSpPr>
        <p:cNvPr id="1" name=""/>
        <p:cNvGrpSpPr/>
        <p:nvPr/>
      </p:nvGrpSpPr>
      <p:grpSpPr>
        <a:xfrm>
          <a:off x="0" y="0"/>
          <a:ext cx="0" cy="0"/>
          <a:chOff x="0" y="0"/>
          <a:chExt cx="0" cy="0"/>
        </a:xfrm>
      </p:grpSpPr>
      <p:sp>
        <p:nvSpPr>
          <p:cNvPr id="11" name="Picture Placeholder 13"/>
          <p:cNvSpPr>
            <a:spLocks noGrp="1"/>
          </p:cNvSpPr>
          <p:nvPr>
            <p:ph type="pic" sz="quarter" idx="18"/>
          </p:nvPr>
        </p:nvSpPr>
        <p:spPr>
          <a:xfrm>
            <a:off x="6096000" y="2086972"/>
            <a:ext cx="4795280" cy="35306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903377967"/>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Projects_1">
    <p:spTree>
      <p:nvGrpSpPr>
        <p:cNvPr id="1" name=""/>
        <p:cNvGrpSpPr/>
        <p:nvPr/>
      </p:nvGrpSpPr>
      <p:grpSpPr>
        <a:xfrm>
          <a:off x="0" y="0"/>
          <a:ext cx="0" cy="0"/>
          <a:chOff x="0" y="0"/>
          <a:chExt cx="0" cy="0"/>
        </a:xfrm>
      </p:grpSpPr>
      <p:sp>
        <p:nvSpPr>
          <p:cNvPr id="7" name="Picture Placeholder 13"/>
          <p:cNvSpPr>
            <a:spLocks noGrp="1"/>
          </p:cNvSpPr>
          <p:nvPr>
            <p:ph type="pic" sz="quarter" idx="15"/>
          </p:nvPr>
        </p:nvSpPr>
        <p:spPr>
          <a:xfrm>
            <a:off x="9988325" y="2134220"/>
            <a:ext cx="2203675" cy="32131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8" name="Picture Placeholder 13"/>
          <p:cNvSpPr>
            <a:spLocks noGrp="1"/>
          </p:cNvSpPr>
          <p:nvPr>
            <p:ph type="pic" sz="quarter" idx="16"/>
          </p:nvPr>
        </p:nvSpPr>
        <p:spPr>
          <a:xfrm>
            <a:off x="0" y="2134220"/>
            <a:ext cx="5589456" cy="32131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7"/>
          </p:nvPr>
        </p:nvSpPr>
        <p:spPr>
          <a:xfrm>
            <a:off x="5592981" y="2134220"/>
            <a:ext cx="2194147" cy="32131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0" name="Picture Placeholder 13"/>
          <p:cNvSpPr>
            <a:spLocks noGrp="1"/>
          </p:cNvSpPr>
          <p:nvPr>
            <p:ph type="pic" sz="quarter" idx="18"/>
          </p:nvPr>
        </p:nvSpPr>
        <p:spPr>
          <a:xfrm>
            <a:off x="7790653" y="2134220"/>
            <a:ext cx="2194147" cy="32131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974381118"/>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1_Right Project">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8632668" y="3416300"/>
            <a:ext cx="2575247" cy="34417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7" name="Picture Placeholder 13"/>
          <p:cNvSpPr>
            <a:spLocks noGrp="1"/>
          </p:cNvSpPr>
          <p:nvPr>
            <p:ph type="pic" sz="quarter" idx="18"/>
          </p:nvPr>
        </p:nvSpPr>
        <p:spPr>
          <a:xfrm>
            <a:off x="7345045" y="2286000"/>
            <a:ext cx="2575247" cy="34417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26934982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302179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Portfolio Masonry Left">
    <p:spTree>
      <p:nvGrpSpPr>
        <p:cNvPr id="1" name=""/>
        <p:cNvGrpSpPr/>
        <p:nvPr/>
      </p:nvGrpSpPr>
      <p:grpSpPr>
        <a:xfrm>
          <a:off x="0" y="0"/>
          <a:ext cx="0" cy="0"/>
          <a:chOff x="0" y="0"/>
          <a:chExt cx="0" cy="0"/>
        </a:xfrm>
      </p:grpSpPr>
      <p:sp>
        <p:nvSpPr>
          <p:cNvPr id="10" name="Picture Placeholder 13"/>
          <p:cNvSpPr>
            <a:spLocks noGrp="1"/>
          </p:cNvSpPr>
          <p:nvPr>
            <p:ph type="pic" sz="quarter" idx="19"/>
          </p:nvPr>
        </p:nvSpPr>
        <p:spPr>
          <a:xfrm>
            <a:off x="0" y="4594303"/>
            <a:ext cx="2963853" cy="2263697"/>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1" name="Picture Placeholder 13"/>
          <p:cNvSpPr>
            <a:spLocks noGrp="1"/>
          </p:cNvSpPr>
          <p:nvPr>
            <p:ph type="pic" sz="quarter" idx="20"/>
          </p:nvPr>
        </p:nvSpPr>
        <p:spPr>
          <a:xfrm>
            <a:off x="0" y="-5577"/>
            <a:ext cx="2989305" cy="4466065"/>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2" name="Picture Placeholder 13"/>
          <p:cNvSpPr>
            <a:spLocks noGrp="1"/>
          </p:cNvSpPr>
          <p:nvPr>
            <p:ph type="pic" sz="quarter" idx="21"/>
          </p:nvPr>
        </p:nvSpPr>
        <p:spPr>
          <a:xfrm>
            <a:off x="3126299" y="-5577"/>
            <a:ext cx="2963853" cy="2258123"/>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3" name="Picture Placeholder 13"/>
          <p:cNvSpPr>
            <a:spLocks noGrp="1"/>
          </p:cNvSpPr>
          <p:nvPr>
            <p:ph type="pic" sz="quarter" idx="22"/>
          </p:nvPr>
        </p:nvSpPr>
        <p:spPr>
          <a:xfrm>
            <a:off x="3126299" y="2391935"/>
            <a:ext cx="2963853" cy="4466065"/>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Rectangle 5"/>
          <p:cNvSpPr/>
          <p:nvPr userDrawn="1"/>
        </p:nvSpPr>
        <p:spPr>
          <a:xfrm>
            <a:off x="2911227" y="6311590"/>
            <a:ext cx="6346697" cy="34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4055193240"/>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Portfolio Masonry Right">
    <p:spTree>
      <p:nvGrpSpPr>
        <p:cNvPr id="1" name=""/>
        <p:cNvGrpSpPr/>
        <p:nvPr/>
      </p:nvGrpSpPr>
      <p:grpSpPr>
        <a:xfrm>
          <a:off x="0" y="0"/>
          <a:ext cx="0" cy="0"/>
          <a:chOff x="0" y="0"/>
          <a:chExt cx="0" cy="0"/>
        </a:xfrm>
      </p:grpSpPr>
      <p:sp>
        <p:nvSpPr>
          <p:cNvPr id="10" name="Picture Placeholder 13"/>
          <p:cNvSpPr>
            <a:spLocks noGrp="1"/>
          </p:cNvSpPr>
          <p:nvPr>
            <p:ph type="pic" sz="quarter" idx="19"/>
          </p:nvPr>
        </p:nvSpPr>
        <p:spPr>
          <a:xfrm>
            <a:off x="9202695" y="4594303"/>
            <a:ext cx="2989305" cy="2263697"/>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1" name="Picture Placeholder 13"/>
          <p:cNvSpPr>
            <a:spLocks noGrp="1"/>
          </p:cNvSpPr>
          <p:nvPr>
            <p:ph type="pic" sz="quarter" idx="20"/>
          </p:nvPr>
        </p:nvSpPr>
        <p:spPr>
          <a:xfrm>
            <a:off x="9202695" y="-5577"/>
            <a:ext cx="2989305" cy="4466065"/>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2" name="Picture Placeholder 13"/>
          <p:cNvSpPr>
            <a:spLocks noGrp="1"/>
          </p:cNvSpPr>
          <p:nvPr>
            <p:ph type="pic" sz="quarter" idx="21"/>
          </p:nvPr>
        </p:nvSpPr>
        <p:spPr>
          <a:xfrm>
            <a:off x="6082684" y="-5577"/>
            <a:ext cx="2963853" cy="2258123"/>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3" name="Picture Placeholder 13"/>
          <p:cNvSpPr>
            <a:spLocks noGrp="1"/>
          </p:cNvSpPr>
          <p:nvPr>
            <p:ph type="pic" sz="quarter" idx="22"/>
          </p:nvPr>
        </p:nvSpPr>
        <p:spPr>
          <a:xfrm>
            <a:off x="6082684" y="2391935"/>
            <a:ext cx="2963853" cy="4466065"/>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Rectangle 5"/>
          <p:cNvSpPr/>
          <p:nvPr userDrawn="1"/>
        </p:nvSpPr>
        <p:spPr>
          <a:xfrm>
            <a:off x="2911227" y="6311590"/>
            <a:ext cx="6346697" cy="34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390818474"/>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Portfolio of 4">
    <p:spTree>
      <p:nvGrpSpPr>
        <p:cNvPr id="1" name=""/>
        <p:cNvGrpSpPr/>
        <p:nvPr/>
      </p:nvGrpSpPr>
      <p:grpSpPr>
        <a:xfrm>
          <a:off x="0" y="0"/>
          <a:ext cx="0" cy="0"/>
          <a:chOff x="0" y="0"/>
          <a:chExt cx="0" cy="0"/>
        </a:xfrm>
      </p:grpSpPr>
      <p:sp>
        <p:nvSpPr>
          <p:cNvPr id="7" name="Picture Placeholder 13"/>
          <p:cNvSpPr>
            <a:spLocks noGrp="1"/>
          </p:cNvSpPr>
          <p:nvPr>
            <p:ph type="pic" sz="quarter" idx="18"/>
          </p:nvPr>
        </p:nvSpPr>
        <p:spPr>
          <a:xfrm>
            <a:off x="6101306" y="3423424"/>
            <a:ext cx="6090694" cy="343457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8" name="Picture Placeholder 13"/>
          <p:cNvSpPr>
            <a:spLocks noGrp="1"/>
          </p:cNvSpPr>
          <p:nvPr>
            <p:ph type="pic" sz="quarter" idx="19"/>
          </p:nvPr>
        </p:nvSpPr>
        <p:spPr>
          <a:xfrm>
            <a:off x="0" y="3423424"/>
            <a:ext cx="6101306" cy="343457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20"/>
          </p:nvPr>
        </p:nvSpPr>
        <p:spPr>
          <a:xfrm>
            <a:off x="6101306" y="0"/>
            <a:ext cx="6090694" cy="3423424"/>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99891493"/>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iphone_devices of 3">
    <p:spTree>
      <p:nvGrpSpPr>
        <p:cNvPr id="1" name=""/>
        <p:cNvGrpSpPr/>
        <p:nvPr/>
      </p:nvGrpSpPr>
      <p:grpSpPr>
        <a:xfrm>
          <a:off x="0" y="0"/>
          <a:ext cx="0" cy="0"/>
          <a:chOff x="0" y="0"/>
          <a:chExt cx="0" cy="0"/>
        </a:xfrm>
      </p:grpSpPr>
      <p:sp>
        <p:nvSpPr>
          <p:cNvPr id="61" name="Picture Placeholder 13"/>
          <p:cNvSpPr>
            <a:spLocks noGrp="1"/>
          </p:cNvSpPr>
          <p:nvPr>
            <p:ph type="pic" sz="quarter" idx="19"/>
          </p:nvPr>
        </p:nvSpPr>
        <p:spPr>
          <a:xfrm>
            <a:off x="2510100" y="5348715"/>
            <a:ext cx="1930042" cy="340863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21"/>
          </p:nvPr>
        </p:nvSpPr>
        <p:spPr>
          <a:xfrm>
            <a:off x="5168156" y="3938258"/>
            <a:ext cx="1930042" cy="340863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0" name="Picture Placeholder 13"/>
          <p:cNvSpPr>
            <a:spLocks noGrp="1"/>
          </p:cNvSpPr>
          <p:nvPr>
            <p:ph type="pic" sz="quarter" idx="22"/>
          </p:nvPr>
        </p:nvSpPr>
        <p:spPr>
          <a:xfrm>
            <a:off x="7755202" y="5348715"/>
            <a:ext cx="1930042" cy="340863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1" name="Rectangle 10"/>
          <p:cNvSpPr/>
          <p:nvPr userDrawn="1"/>
        </p:nvSpPr>
        <p:spPr>
          <a:xfrm>
            <a:off x="2911227" y="6311590"/>
            <a:ext cx="6346697" cy="34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1729429062"/>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1_iphone_devices of 3">
    <p:spTree>
      <p:nvGrpSpPr>
        <p:cNvPr id="1" name=""/>
        <p:cNvGrpSpPr/>
        <p:nvPr/>
      </p:nvGrpSpPr>
      <p:grpSpPr>
        <a:xfrm>
          <a:off x="0" y="0"/>
          <a:ext cx="0" cy="0"/>
          <a:chOff x="0" y="0"/>
          <a:chExt cx="0" cy="0"/>
        </a:xfrm>
      </p:grpSpPr>
      <p:sp>
        <p:nvSpPr>
          <p:cNvPr id="6" name="Rectangle 5"/>
          <p:cNvSpPr/>
          <p:nvPr userDrawn="1"/>
        </p:nvSpPr>
        <p:spPr>
          <a:xfrm>
            <a:off x="2911227" y="6311590"/>
            <a:ext cx="6346697" cy="34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7" name="Picture Placeholder 13"/>
          <p:cNvSpPr>
            <a:spLocks noGrp="1"/>
          </p:cNvSpPr>
          <p:nvPr>
            <p:ph type="pic" sz="quarter" idx="21"/>
          </p:nvPr>
        </p:nvSpPr>
        <p:spPr>
          <a:xfrm>
            <a:off x="6970174" y="1623849"/>
            <a:ext cx="3621757" cy="643758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603779472"/>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2_iphone_devices of 3">
    <p:spTree>
      <p:nvGrpSpPr>
        <p:cNvPr id="1" name=""/>
        <p:cNvGrpSpPr/>
        <p:nvPr/>
      </p:nvGrpSpPr>
      <p:grpSpPr>
        <a:xfrm>
          <a:off x="0" y="0"/>
          <a:ext cx="0" cy="0"/>
          <a:chOff x="0" y="0"/>
          <a:chExt cx="0" cy="0"/>
        </a:xfrm>
      </p:grpSpPr>
      <p:sp>
        <p:nvSpPr>
          <p:cNvPr id="6" name="Rectangle 5"/>
          <p:cNvSpPr/>
          <p:nvPr userDrawn="1"/>
        </p:nvSpPr>
        <p:spPr>
          <a:xfrm>
            <a:off x="2911227" y="6311590"/>
            <a:ext cx="6346697" cy="34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5" name="Picture Placeholder 13"/>
          <p:cNvSpPr>
            <a:spLocks noGrp="1"/>
          </p:cNvSpPr>
          <p:nvPr>
            <p:ph type="pic" sz="quarter" idx="21"/>
          </p:nvPr>
        </p:nvSpPr>
        <p:spPr>
          <a:xfrm>
            <a:off x="4627808" y="3115099"/>
            <a:ext cx="2878918" cy="510335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935130952"/>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Welcome Message">
    <p:spTree>
      <p:nvGrpSpPr>
        <p:cNvPr id="1" name=""/>
        <p:cNvGrpSpPr/>
        <p:nvPr/>
      </p:nvGrpSpPr>
      <p:grpSpPr>
        <a:xfrm>
          <a:off x="0" y="0"/>
          <a:ext cx="0" cy="0"/>
          <a:chOff x="0" y="0"/>
          <a:chExt cx="0" cy="0"/>
        </a:xfrm>
      </p:grpSpPr>
      <p:sp>
        <p:nvSpPr>
          <p:cNvPr id="5" name="Picture Placeholder 8"/>
          <p:cNvSpPr>
            <a:spLocks noGrp="1"/>
          </p:cNvSpPr>
          <p:nvPr>
            <p:ph type="pic" sz="quarter" idx="18"/>
          </p:nvPr>
        </p:nvSpPr>
        <p:spPr>
          <a:xfrm>
            <a:off x="1140948" y="1667631"/>
            <a:ext cx="2248875" cy="2608016"/>
          </a:xfrm>
          <a:custGeom>
            <a:avLst/>
            <a:gdLst>
              <a:gd name="connsiteX0" fmla="*/ 2522219 w 5044439"/>
              <a:gd name="connsiteY0" fmla="*/ 0 h 5851550"/>
              <a:gd name="connsiteX1" fmla="*/ 5044439 w 5044439"/>
              <a:gd name="connsiteY1" fmla="*/ 1261110 h 5851550"/>
              <a:gd name="connsiteX2" fmla="*/ 5044439 w 5044439"/>
              <a:gd name="connsiteY2" fmla="*/ 4590440 h 5851550"/>
              <a:gd name="connsiteX3" fmla="*/ 2522219 w 5044439"/>
              <a:gd name="connsiteY3" fmla="*/ 5851550 h 5851550"/>
              <a:gd name="connsiteX4" fmla="*/ 0 w 5044439"/>
              <a:gd name="connsiteY4" fmla="*/ 4590440 h 5851550"/>
              <a:gd name="connsiteX5" fmla="*/ 0 w 5044439"/>
              <a:gd name="connsiteY5" fmla="*/ 1261110 h 585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4439" h="5851550">
                <a:moveTo>
                  <a:pt x="2522219" y="0"/>
                </a:moveTo>
                <a:lnTo>
                  <a:pt x="5044439" y="1261110"/>
                </a:lnTo>
                <a:lnTo>
                  <a:pt x="5044439" y="4590440"/>
                </a:lnTo>
                <a:lnTo>
                  <a:pt x="2522219" y="5851550"/>
                </a:lnTo>
                <a:lnTo>
                  <a:pt x="0" y="4590440"/>
                </a:lnTo>
                <a:lnTo>
                  <a:pt x="0" y="1261110"/>
                </a:lnTo>
                <a:close/>
              </a:path>
            </a:pathLst>
          </a:custGeom>
          <a:effectLst/>
        </p:spPr>
        <p:txBody>
          <a:bodyPr wrap="square">
            <a:no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294062109"/>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Services Features">
    <p:spTree>
      <p:nvGrpSpPr>
        <p:cNvPr id="1" name=""/>
        <p:cNvGrpSpPr/>
        <p:nvPr/>
      </p:nvGrpSpPr>
      <p:grpSpPr>
        <a:xfrm>
          <a:off x="0" y="0"/>
          <a:ext cx="0" cy="0"/>
          <a:chOff x="0" y="0"/>
          <a:chExt cx="0" cy="0"/>
        </a:xfrm>
      </p:grpSpPr>
      <p:sp>
        <p:nvSpPr>
          <p:cNvPr id="8" name="Picture Placeholder 13"/>
          <p:cNvSpPr>
            <a:spLocks noGrp="1"/>
          </p:cNvSpPr>
          <p:nvPr>
            <p:ph type="pic" sz="quarter" idx="16"/>
          </p:nvPr>
        </p:nvSpPr>
        <p:spPr>
          <a:xfrm>
            <a:off x="-1" y="3644900"/>
            <a:ext cx="12192001" cy="32131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4006776977"/>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Timeline 1">
    <p:spTree>
      <p:nvGrpSpPr>
        <p:cNvPr id="1" name=""/>
        <p:cNvGrpSpPr/>
        <p:nvPr/>
      </p:nvGrpSpPr>
      <p:grpSpPr>
        <a:xfrm>
          <a:off x="0" y="0"/>
          <a:ext cx="0" cy="0"/>
          <a:chOff x="0" y="0"/>
          <a:chExt cx="0" cy="0"/>
        </a:xfrm>
      </p:grpSpPr>
      <p:sp>
        <p:nvSpPr>
          <p:cNvPr id="7" name="Picture Placeholder 13"/>
          <p:cNvSpPr>
            <a:spLocks noGrp="1"/>
          </p:cNvSpPr>
          <p:nvPr>
            <p:ph type="pic" sz="quarter" idx="17"/>
          </p:nvPr>
        </p:nvSpPr>
        <p:spPr>
          <a:xfrm>
            <a:off x="6662666" y="4544121"/>
            <a:ext cx="3099468" cy="2018371"/>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8"/>
          </p:nvPr>
        </p:nvSpPr>
        <p:spPr>
          <a:xfrm>
            <a:off x="2432976" y="3289610"/>
            <a:ext cx="3099468" cy="2018371"/>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 name="Rectangle 1"/>
          <p:cNvSpPr/>
          <p:nvPr userDrawn="1"/>
        </p:nvSpPr>
        <p:spPr>
          <a:xfrm>
            <a:off x="2895184" y="6278136"/>
            <a:ext cx="6404742" cy="4125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2716167508"/>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Timeline 2">
    <p:spTree>
      <p:nvGrpSpPr>
        <p:cNvPr id="1" name=""/>
        <p:cNvGrpSpPr/>
        <p:nvPr/>
      </p:nvGrpSpPr>
      <p:grpSpPr>
        <a:xfrm>
          <a:off x="0" y="0"/>
          <a:ext cx="0" cy="0"/>
          <a:chOff x="0" y="0"/>
          <a:chExt cx="0" cy="0"/>
        </a:xfrm>
      </p:grpSpPr>
      <p:sp>
        <p:nvSpPr>
          <p:cNvPr id="7" name="Picture Placeholder 13"/>
          <p:cNvSpPr>
            <a:spLocks noGrp="1"/>
          </p:cNvSpPr>
          <p:nvPr>
            <p:ph type="pic" sz="quarter" idx="17"/>
          </p:nvPr>
        </p:nvSpPr>
        <p:spPr>
          <a:xfrm>
            <a:off x="6662666" y="2263943"/>
            <a:ext cx="3099468" cy="2018371"/>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8"/>
          </p:nvPr>
        </p:nvSpPr>
        <p:spPr>
          <a:xfrm>
            <a:off x="2432976" y="1009431"/>
            <a:ext cx="3099468" cy="2018371"/>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0" name="Picture Placeholder 13"/>
          <p:cNvSpPr>
            <a:spLocks noGrp="1"/>
          </p:cNvSpPr>
          <p:nvPr>
            <p:ph type="pic" sz="quarter" idx="19"/>
          </p:nvPr>
        </p:nvSpPr>
        <p:spPr>
          <a:xfrm>
            <a:off x="2432976" y="4176378"/>
            <a:ext cx="3099468" cy="2018371"/>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5" name="Rectangle 4"/>
          <p:cNvSpPr/>
          <p:nvPr userDrawn="1"/>
        </p:nvSpPr>
        <p:spPr>
          <a:xfrm>
            <a:off x="2895184" y="6278136"/>
            <a:ext cx="6404742" cy="4125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13416417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Master-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83832" y="0"/>
            <a:ext cx="5308168" cy="6858000"/>
          </a:xfrm>
          <a:solidFill>
            <a:schemeClr val="bg1">
              <a:lumMod val="95000"/>
            </a:schemeClr>
          </a:solidFill>
        </p:spPr>
        <p:txBody>
          <a:bodyPr>
            <a:normAutofit/>
          </a:bodyPr>
          <a:lstStyle>
            <a:lvl1pPr>
              <a:defRPr sz="1200"/>
            </a:lvl1pPr>
          </a:lstStyle>
          <a:p>
            <a:endParaRPr lang="en-US"/>
          </a:p>
        </p:txBody>
      </p:sp>
    </p:spTree>
    <p:extLst>
      <p:ext uri="{BB962C8B-B14F-4D97-AF65-F5344CB8AC3E}">
        <p14:creationId xmlns:p14="http://schemas.microsoft.com/office/powerpoint/2010/main" val="931075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Quotes">
    <p:spTree>
      <p:nvGrpSpPr>
        <p:cNvPr id="1" name=""/>
        <p:cNvGrpSpPr/>
        <p:nvPr/>
      </p:nvGrpSpPr>
      <p:grpSpPr>
        <a:xfrm>
          <a:off x="0" y="0"/>
          <a:ext cx="0" cy="0"/>
          <a:chOff x="0" y="0"/>
          <a:chExt cx="0" cy="0"/>
        </a:xfrm>
      </p:grpSpPr>
      <p:sp>
        <p:nvSpPr>
          <p:cNvPr id="7" name="Picture Placeholder 13"/>
          <p:cNvSpPr>
            <a:spLocks noGrp="1"/>
          </p:cNvSpPr>
          <p:nvPr>
            <p:ph type="pic" sz="quarter" idx="18"/>
          </p:nvPr>
        </p:nvSpPr>
        <p:spPr>
          <a:xfrm>
            <a:off x="6101306" y="3423424"/>
            <a:ext cx="6090694" cy="343457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20"/>
          </p:nvPr>
        </p:nvSpPr>
        <p:spPr>
          <a:xfrm>
            <a:off x="-11154" y="0"/>
            <a:ext cx="6112460" cy="3423424"/>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 name="Rectangle 3"/>
          <p:cNvSpPr/>
          <p:nvPr userDrawn="1"/>
        </p:nvSpPr>
        <p:spPr>
          <a:xfrm>
            <a:off x="2895184" y="6278136"/>
            <a:ext cx="6404742" cy="4125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1418221116"/>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Meet_the_squad">
    <p:spTree>
      <p:nvGrpSpPr>
        <p:cNvPr id="1" name=""/>
        <p:cNvGrpSpPr/>
        <p:nvPr/>
      </p:nvGrpSpPr>
      <p:grpSpPr>
        <a:xfrm>
          <a:off x="0" y="0"/>
          <a:ext cx="0" cy="0"/>
          <a:chOff x="0" y="0"/>
          <a:chExt cx="0" cy="0"/>
        </a:xfrm>
      </p:grpSpPr>
      <p:sp>
        <p:nvSpPr>
          <p:cNvPr id="3" name="Picture Placeholder 13"/>
          <p:cNvSpPr>
            <a:spLocks noGrp="1"/>
          </p:cNvSpPr>
          <p:nvPr>
            <p:ph type="pic" sz="quarter" idx="14"/>
          </p:nvPr>
        </p:nvSpPr>
        <p:spPr>
          <a:xfrm>
            <a:off x="1360720" y="1706243"/>
            <a:ext cx="2973453" cy="3083755"/>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 name="Picture Placeholder 13"/>
          <p:cNvSpPr>
            <a:spLocks noGrp="1"/>
          </p:cNvSpPr>
          <p:nvPr>
            <p:ph type="pic" sz="quarter" idx="15"/>
          </p:nvPr>
        </p:nvSpPr>
        <p:spPr>
          <a:xfrm>
            <a:off x="7831785" y="1706243"/>
            <a:ext cx="2973453" cy="3083755"/>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5" name="Picture Placeholder 13"/>
          <p:cNvSpPr>
            <a:spLocks noGrp="1"/>
          </p:cNvSpPr>
          <p:nvPr>
            <p:ph type="pic" sz="quarter" idx="16"/>
          </p:nvPr>
        </p:nvSpPr>
        <p:spPr>
          <a:xfrm>
            <a:off x="4596253" y="1706243"/>
            <a:ext cx="2973453" cy="3083755"/>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410042163"/>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Team 2">
    <p:spTree>
      <p:nvGrpSpPr>
        <p:cNvPr id="1" name=""/>
        <p:cNvGrpSpPr/>
        <p:nvPr/>
      </p:nvGrpSpPr>
      <p:grpSpPr>
        <a:xfrm>
          <a:off x="0" y="0"/>
          <a:ext cx="0" cy="0"/>
          <a:chOff x="0" y="0"/>
          <a:chExt cx="0" cy="0"/>
        </a:xfrm>
      </p:grpSpPr>
      <p:sp>
        <p:nvSpPr>
          <p:cNvPr id="7" name="Picture Placeholder 13"/>
          <p:cNvSpPr>
            <a:spLocks noGrp="1"/>
          </p:cNvSpPr>
          <p:nvPr>
            <p:ph type="pic" sz="quarter" idx="20"/>
          </p:nvPr>
        </p:nvSpPr>
        <p:spPr>
          <a:xfrm>
            <a:off x="0" y="0"/>
            <a:ext cx="12192000" cy="68580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 name="Picture Placeholder 3"/>
          <p:cNvSpPr>
            <a:spLocks noGrp="1"/>
          </p:cNvSpPr>
          <p:nvPr>
            <p:ph type="pic" sz="quarter" idx="11"/>
          </p:nvPr>
        </p:nvSpPr>
        <p:spPr>
          <a:xfrm>
            <a:off x="9367481" y="2332758"/>
            <a:ext cx="1467994" cy="1467577"/>
          </a:xfrm>
          <a:prstGeom prst="ellipse">
            <a:avLst/>
          </a:prstGeom>
        </p:spPr>
        <p:txBody>
          <a:bodyPr>
            <a:normAutofit/>
          </a:bodyPr>
          <a:lstStyle>
            <a:lvl1pPr>
              <a:defRPr sz="1150" b="0" i="0">
                <a:latin typeface="Lato Light" charset="0"/>
                <a:ea typeface="Lato Light" charset="0"/>
                <a:cs typeface="Lato Light" charset="0"/>
              </a:defRPr>
            </a:lvl1pPr>
          </a:lstStyle>
          <a:p>
            <a:endParaRPr lang="en-US" dirty="0"/>
          </a:p>
        </p:txBody>
      </p:sp>
      <p:sp>
        <p:nvSpPr>
          <p:cNvPr id="15" name="Picture Placeholder 3"/>
          <p:cNvSpPr>
            <a:spLocks noGrp="1"/>
          </p:cNvSpPr>
          <p:nvPr>
            <p:ph type="pic" sz="quarter" idx="12"/>
          </p:nvPr>
        </p:nvSpPr>
        <p:spPr>
          <a:xfrm>
            <a:off x="6703597" y="2332758"/>
            <a:ext cx="1467994" cy="1467577"/>
          </a:xfrm>
          <a:prstGeom prst="ellipse">
            <a:avLst/>
          </a:prstGeom>
        </p:spPr>
        <p:txBody>
          <a:bodyPr>
            <a:normAutofit/>
          </a:bodyPr>
          <a:lstStyle>
            <a:lvl1pPr>
              <a:defRPr sz="1150" b="0" i="0">
                <a:latin typeface="Lato Light" charset="0"/>
                <a:ea typeface="Lato Light" charset="0"/>
                <a:cs typeface="Lato Light" charset="0"/>
              </a:defRPr>
            </a:lvl1pPr>
          </a:lstStyle>
          <a:p>
            <a:endParaRPr lang="en-US" dirty="0"/>
          </a:p>
        </p:txBody>
      </p:sp>
      <p:sp>
        <p:nvSpPr>
          <p:cNvPr id="25" name="Picture Placeholder 3"/>
          <p:cNvSpPr>
            <a:spLocks noGrp="1"/>
          </p:cNvSpPr>
          <p:nvPr>
            <p:ph type="pic" sz="quarter" idx="13"/>
          </p:nvPr>
        </p:nvSpPr>
        <p:spPr>
          <a:xfrm>
            <a:off x="4005414" y="2332758"/>
            <a:ext cx="1467994" cy="1467577"/>
          </a:xfrm>
          <a:prstGeom prst="ellipse">
            <a:avLst/>
          </a:prstGeom>
        </p:spPr>
        <p:txBody>
          <a:bodyPr>
            <a:normAutofit/>
          </a:bodyPr>
          <a:lstStyle>
            <a:lvl1pPr>
              <a:defRPr sz="1150" b="0" i="0">
                <a:latin typeface="Lato Light" charset="0"/>
                <a:ea typeface="Lato Light" charset="0"/>
                <a:cs typeface="Lato Light" charset="0"/>
              </a:defRPr>
            </a:lvl1pPr>
          </a:lstStyle>
          <a:p>
            <a:endParaRPr lang="en-US" dirty="0"/>
          </a:p>
        </p:txBody>
      </p:sp>
      <p:sp>
        <p:nvSpPr>
          <p:cNvPr id="34" name="Picture Placeholder 3"/>
          <p:cNvSpPr>
            <a:spLocks noGrp="1"/>
          </p:cNvSpPr>
          <p:nvPr>
            <p:ph type="pic" sz="quarter" idx="14"/>
          </p:nvPr>
        </p:nvSpPr>
        <p:spPr>
          <a:xfrm>
            <a:off x="1341531" y="2332758"/>
            <a:ext cx="1467994" cy="1467577"/>
          </a:xfrm>
          <a:prstGeom prst="ellipse">
            <a:avLst/>
          </a:prstGeom>
        </p:spPr>
        <p:txBody>
          <a:bodyPr>
            <a:normAutofit/>
          </a:bodyPr>
          <a:lstStyle>
            <a:lvl1pPr>
              <a:defRPr sz="1150" b="0" i="0">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00750339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_Team 2">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9367481" y="2332758"/>
            <a:ext cx="1467994" cy="1467577"/>
          </a:xfrm>
          <a:prstGeom prst="ellipse">
            <a:avLst/>
          </a:prstGeom>
        </p:spPr>
        <p:txBody>
          <a:bodyPr>
            <a:normAutofit/>
          </a:bodyPr>
          <a:lstStyle>
            <a:lvl1pPr>
              <a:defRPr sz="1150" b="0" i="0">
                <a:latin typeface="Lato Light" charset="0"/>
                <a:ea typeface="Lato Light" charset="0"/>
                <a:cs typeface="Lato Light" charset="0"/>
              </a:defRPr>
            </a:lvl1pPr>
          </a:lstStyle>
          <a:p>
            <a:endParaRPr lang="en-US" dirty="0"/>
          </a:p>
        </p:txBody>
      </p:sp>
      <p:sp>
        <p:nvSpPr>
          <p:cNvPr id="15" name="Picture Placeholder 3"/>
          <p:cNvSpPr>
            <a:spLocks noGrp="1"/>
          </p:cNvSpPr>
          <p:nvPr>
            <p:ph type="pic" sz="quarter" idx="12"/>
          </p:nvPr>
        </p:nvSpPr>
        <p:spPr>
          <a:xfrm>
            <a:off x="6703597" y="2332758"/>
            <a:ext cx="1467994" cy="1467577"/>
          </a:xfrm>
          <a:prstGeom prst="ellipse">
            <a:avLst/>
          </a:prstGeom>
        </p:spPr>
        <p:txBody>
          <a:bodyPr>
            <a:normAutofit/>
          </a:bodyPr>
          <a:lstStyle>
            <a:lvl1pPr>
              <a:defRPr sz="1150" b="0" i="0">
                <a:latin typeface="Lato Light" charset="0"/>
                <a:ea typeface="Lato Light" charset="0"/>
                <a:cs typeface="Lato Light" charset="0"/>
              </a:defRPr>
            </a:lvl1pPr>
          </a:lstStyle>
          <a:p>
            <a:endParaRPr lang="en-US" dirty="0"/>
          </a:p>
        </p:txBody>
      </p:sp>
      <p:sp>
        <p:nvSpPr>
          <p:cNvPr id="25" name="Picture Placeholder 3"/>
          <p:cNvSpPr>
            <a:spLocks noGrp="1"/>
          </p:cNvSpPr>
          <p:nvPr>
            <p:ph type="pic" sz="quarter" idx="13"/>
          </p:nvPr>
        </p:nvSpPr>
        <p:spPr>
          <a:xfrm>
            <a:off x="4005414" y="2332758"/>
            <a:ext cx="1467994" cy="1467577"/>
          </a:xfrm>
          <a:prstGeom prst="ellipse">
            <a:avLst/>
          </a:prstGeom>
        </p:spPr>
        <p:txBody>
          <a:bodyPr>
            <a:normAutofit/>
          </a:bodyPr>
          <a:lstStyle>
            <a:lvl1pPr>
              <a:defRPr sz="1150" b="0" i="0">
                <a:latin typeface="Lato Light" charset="0"/>
                <a:ea typeface="Lato Light" charset="0"/>
                <a:cs typeface="Lato Light" charset="0"/>
              </a:defRPr>
            </a:lvl1pPr>
          </a:lstStyle>
          <a:p>
            <a:endParaRPr lang="en-US" dirty="0"/>
          </a:p>
        </p:txBody>
      </p:sp>
      <p:sp>
        <p:nvSpPr>
          <p:cNvPr id="34" name="Picture Placeholder 3"/>
          <p:cNvSpPr>
            <a:spLocks noGrp="1"/>
          </p:cNvSpPr>
          <p:nvPr>
            <p:ph type="pic" sz="quarter" idx="14"/>
          </p:nvPr>
        </p:nvSpPr>
        <p:spPr>
          <a:xfrm>
            <a:off x="1341531" y="2332758"/>
            <a:ext cx="1467994" cy="1467577"/>
          </a:xfrm>
          <a:prstGeom prst="ellipse">
            <a:avLst/>
          </a:prstGeom>
        </p:spPr>
        <p:txBody>
          <a:bodyPr>
            <a:normAutofit/>
          </a:bodyPr>
          <a:lstStyle>
            <a:lvl1pPr>
              <a:defRPr sz="1150" b="0" i="0">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55670275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1_Laptop3">
    <p:spTree>
      <p:nvGrpSpPr>
        <p:cNvPr id="1" name=""/>
        <p:cNvGrpSpPr/>
        <p:nvPr/>
      </p:nvGrpSpPr>
      <p:grpSpPr>
        <a:xfrm>
          <a:off x="0" y="0"/>
          <a:ext cx="0" cy="0"/>
          <a:chOff x="0" y="0"/>
          <a:chExt cx="0" cy="0"/>
        </a:xfrm>
      </p:grpSpPr>
      <p:sp>
        <p:nvSpPr>
          <p:cNvPr id="16" name="Picture Placeholder 13"/>
          <p:cNvSpPr>
            <a:spLocks noGrp="1"/>
          </p:cNvSpPr>
          <p:nvPr>
            <p:ph type="pic" sz="quarter" idx="20"/>
          </p:nvPr>
        </p:nvSpPr>
        <p:spPr>
          <a:xfrm>
            <a:off x="4216574" y="2440066"/>
            <a:ext cx="3790604" cy="240130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4078162714"/>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Laptop mockup">
    <p:spTree>
      <p:nvGrpSpPr>
        <p:cNvPr id="1" name=""/>
        <p:cNvGrpSpPr/>
        <p:nvPr/>
      </p:nvGrpSpPr>
      <p:grpSpPr>
        <a:xfrm>
          <a:off x="0" y="0"/>
          <a:ext cx="0" cy="0"/>
          <a:chOff x="0" y="0"/>
          <a:chExt cx="0" cy="0"/>
        </a:xfrm>
      </p:grpSpPr>
      <p:sp>
        <p:nvSpPr>
          <p:cNvPr id="45" name="Picture Placeholder 13"/>
          <p:cNvSpPr>
            <a:spLocks noGrp="1"/>
          </p:cNvSpPr>
          <p:nvPr>
            <p:ph type="pic" sz="quarter" idx="22"/>
          </p:nvPr>
        </p:nvSpPr>
        <p:spPr>
          <a:xfrm>
            <a:off x="7341086" y="3187793"/>
            <a:ext cx="2908549" cy="1847088"/>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7" name="Picture Placeholder 13"/>
          <p:cNvSpPr>
            <a:spLocks noGrp="1"/>
          </p:cNvSpPr>
          <p:nvPr>
            <p:ph type="pic" sz="quarter" idx="24"/>
          </p:nvPr>
        </p:nvSpPr>
        <p:spPr>
          <a:xfrm>
            <a:off x="1930377" y="3187793"/>
            <a:ext cx="2908549" cy="1847088"/>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6" name="Picture Placeholder 13"/>
          <p:cNvSpPr>
            <a:spLocks noGrp="1"/>
          </p:cNvSpPr>
          <p:nvPr>
            <p:ph type="pic" sz="quarter" idx="23"/>
          </p:nvPr>
        </p:nvSpPr>
        <p:spPr>
          <a:xfrm>
            <a:off x="4452513" y="3544622"/>
            <a:ext cx="3281748" cy="207111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857172349"/>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What we do">
    <p:spTree>
      <p:nvGrpSpPr>
        <p:cNvPr id="1" name=""/>
        <p:cNvGrpSpPr/>
        <p:nvPr/>
      </p:nvGrpSpPr>
      <p:grpSpPr>
        <a:xfrm>
          <a:off x="0" y="0"/>
          <a:ext cx="0" cy="0"/>
          <a:chOff x="0" y="0"/>
          <a:chExt cx="0" cy="0"/>
        </a:xfrm>
      </p:grpSpPr>
      <p:sp>
        <p:nvSpPr>
          <p:cNvPr id="20" name="Picture Placeholder 13"/>
          <p:cNvSpPr>
            <a:spLocks noGrp="1"/>
          </p:cNvSpPr>
          <p:nvPr>
            <p:ph type="pic" sz="quarter" idx="22"/>
          </p:nvPr>
        </p:nvSpPr>
        <p:spPr>
          <a:xfrm>
            <a:off x="1199578" y="2257898"/>
            <a:ext cx="4466716" cy="326828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50004428"/>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What we do 2">
    <p:spTree>
      <p:nvGrpSpPr>
        <p:cNvPr id="1" name=""/>
        <p:cNvGrpSpPr/>
        <p:nvPr/>
      </p:nvGrpSpPr>
      <p:grpSpPr>
        <a:xfrm>
          <a:off x="0" y="0"/>
          <a:ext cx="0" cy="0"/>
          <a:chOff x="0" y="0"/>
          <a:chExt cx="0" cy="0"/>
        </a:xfrm>
      </p:grpSpPr>
      <p:sp>
        <p:nvSpPr>
          <p:cNvPr id="11" name="Picture Placeholder 13"/>
          <p:cNvSpPr>
            <a:spLocks noGrp="1"/>
          </p:cNvSpPr>
          <p:nvPr>
            <p:ph type="pic" sz="quarter" idx="22"/>
          </p:nvPr>
        </p:nvSpPr>
        <p:spPr>
          <a:xfrm>
            <a:off x="8774926" y="2007219"/>
            <a:ext cx="1963125" cy="2442118"/>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2" name="Picture Placeholder 13"/>
          <p:cNvSpPr>
            <a:spLocks noGrp="1"/>
          </p:cNvSpPr>
          <p:nvPr>
            <p:ph type="pic" sz="quarter" idx="23"/>
          </p:nvPr>
        </p:nvSpPr>
        <p:spPr>
          <a:xfrm>
            <a:off x="6340732" y="2007219"/>
            <a:ext cx="1963125" cy="2442118"/>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3" name="Picture Placeholder 13"/>
          <p:cNvSpPr>
            <a:spLocks noGrp="1"/>
          </p:cNvSpPr>
          <p:nvPr>
            <p:ph type="pic" sz="quarter" idx="24"/>
          </p:nvPr>
        </p:nvSpPr>
        <p:spPr>
          <a:xfrm>
            <a:off x="3906539" y="2007219"/>
            <a:ext cx="1963125" cy="2442118"/>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4" name="Picture Placeholder 13"/>
          <p:cNvSpPr>
            <a:spLocks noGrp="1"/>
          </p:cNvSpPr>
          <p:nvPr>
            <p:ph type="pic" sz="quarter" idx="25"/>
          </p:nvPr>
        </p:nvSpPr>
        <p:spPr>
          <a:xfrm>
            <a:off x="1472346" y="2007219"/>
            <a:ext cx="1963125" cy="2442118"/>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299212516"/>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Partners Left">
    <p:spTree>
      <p:nvGrpSpPr>
        <p:cNvPr id="1" name=""/>
        <p:cNvGrpSpPr/>
        <p:nvPr/>
      </p:nvGrpSpPr>
      <p:grpSpPr>
        <a:xfrm>
          <a:off x="0" y="0"/>
          <a:ext cx="0" cy="0"/>
          <a:chOff x="0" y="0"/>
          <a:chExt cx="0" cy="0"/>
        </a:xfrm>
      </p:grpSpPr>
      <p:sp>
        <p:nvSpPr>
          <p:cNvPr id="11" name="Picture Placeholder 13"/>
          <p:cNvSpPr>
            <a:spLocks noGrp="1"/>
          </p:cNvSpPr>
          <p:nvPr>
            <p:ph type="pic" sz="quarter" idx="18"/>
          </p:nvPr>
        </p:nvSpPr>
        <p:spPr>
          <a:xfrm>
            <a:off x="4065682" y="3924158"/>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2" name="Picture Placeholder 13"/>
          <p:cNvSpPr>
            <a:spLocks noGrp="1"/>
          </p:cNvSpPr>
          <p:nvPr>
            <p:ph type="pic" sz="quarter" idx="19"/>
          </p:nvPr>
        </p:nvSpPr>
        <p:spPr>
          <a:xfrm>
            <a:off x="1841968" y="3924158"/>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5" name="Picture Placeholder 13"/>
          <p:cNvSpPr>
            <a:spLocks noGrp="1"/>
          </p:cNvSpPr>
          <p:nvPr>
            <p:ph type="pic" sz="quarter" idx="22"/>
          </p:nvPr>
        </p:nvSpPr>
        <p:spPr>
          <a:xfrm>
            <a:off x="8513109" y="3924158"/>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6" name="Picture Placeholder 13"/>
          <p:cNvSpPr>
            <a:spLocks noGrp="1"/>
          </p:cNvSpPr>
          <p:nvPr>
            <p:ph type="pic" sz="quarter" idx="23"/>
          </p:nvPr>
        </p:nvSpPr>
        <p:spPr>
          <a:xfrm>
            <a:off x="6289396" y="3924158"/>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9" name="Picture Placeholder 13"/>
          <p:cNvSpPr>
            <a:spLocks noGrp="1"/>
          </p:cNvSpPr>
          <p:nvPr>
            <p:ph type="pic" sz="quarter" idx="24"/>
          </p:nvPr>
        </p:nvSpPr>
        <p:spPr>
          <a:xfrm>
            <a:off x="4065682" y="2500269"/>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0" name="Picture Placeholder 13"/>
          <p:cNvSpPr>
            <a:spLocks noGrp="1"/>
          </p:cNvSpPr>
          <p:nvPr>
            <p:ph type="pic" sz="quarter" idx="25"/>
          </p:nvPr>
        </p:nvSpPr>
        <p:spPr>
          <a:xfrm>
            <a:off x="1841968" y="2500269"/>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1" name="Picture Placeholder 13"/>
          <p:cNvSpPr>
            <a:spLocks noGrp="1"/>
          </p:cNvSpPr>
          <p:nvPr>
            <p:ph type="pic" sz="quarter" idx="26"/>
          </p:nvPr>
        </p:nvSpPr>
        <p:spPr>
          <a:xfrm>
            <a:off x="8513109" y="2500269"/>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2" name="Picture Placeholder 13"/>
          <p:cNvSpPr>
            <a:spLocks noGrp="1"/>
          </p:cNvSpPr>
          <p:nvPr>
            <p:ph type="pic" sz="quarter" idx="27"/>
          </p:nvPr>
        </p:nvSpPr>
        <p:spPr>
          <a:xfrm>
            <a:off x="6289396" y="2500269"/>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368074470"/>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Partners of 4">
    <p:spTree>
      <p:nvGrpSpPr>
        <p:cNvPr id="1" name=""/>
        <p:cNvGrpSpPr/>
        <p:nvPr/>
      </p:nvGrpSpPr>
      <p:grpSpPr>
        <a:xfrm>
          <a:off x="0" y="0"/>
          <a:ext cx="0" cy="0"/>
          <a:chOff x="0" y="0"/>
          <a:chExt cx="0" cy="0"/>
        </a:xfrm>
      </p:grpSpPr>
      <p:sp>
        <p:nvSpPr>
          <p:cNvPr id="15" name="Picture Placeholder 13"/>
          <p:cNvSpPr>
            <a:spLocks noGrp="1"/>
          </p:cNvSpPr>
          <p:nvPr>
            <p:ph type="pic" sz="quarter" idx="20"/>
          </p:nvPr>
        </p:nvSpPr>
        <p:spPr>
          <a:xfrm>
            <a:off x="3639219" y="2112080"/>
            <a:ext cx="2268406" cy="2174170"/>
          </a:xfrm>
          <a:prstGeom prst="rect">
            <a:avLst/>
          </a:prstGeom>
          <a:effectLst/>
        </p:spPr>
        <p:txBody>
          <a:bodyPr>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6" name="Picture Placeholder 13"/>
          <p:cNvSpPr>
            <a:spLocks noGrp="1"/>
          </p:cNvSpPr>
          <p:nvPr>
            <p:ph type="pic" sz="quarter" idx="21"/>
          </p:nvPr>
        </p:nvSpPr>
        <p:spPr>
          <a:xfrm>
            <a:off x="975336" y="2112080"/>
            <a:ext cx="2268406" cy="2174170"/>
          </a:xfrm>
          <a:prstGeom prst="rect">
            <a:avLst/>
          </a:prstGeom>
          <a:effectLst/>
        </p:spPr>
        <p:txBody>
          <a:bodyPr>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7" name="Picture Placeholder 13"/>
          <p:cNvSpPr>
            <a:spLocks noGrp="1"/>
          </p:cNvSpPr>
          <p:nvPr>
            <p:ph type="pic" sz="quarter" idx="18"/>
          </p:nvPr>
        </p:nvSpPr>
        <p:spPr>
          <a:xfrm>
            <a:off x="8966987" y="2112080"/>
            <a:ext cx="2268406" cy="2174170"/>
          </a:xfrm>
          <a:prstGeom prst="rect">
            <a:avLst/>
          </a:prstGeom>
          <a:effectLst/>
        </p:spPr>
        <p:txBody>
          <a:bodyPr>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8" name="Picture Placeholder 13"/>
          <p:cNvSpPr>
            <a:spLocks noGrp="1"/>
          </p:cNvSpPr>
          <p:nvPr>
            <p:ph type="pic" sz="quarter" idx="19"/>
          </p:nvPr>
        </p:nvSpPr>
        <p:spPr>
          <a:xfrm>
            <a:off x="6303104" y="2112080"/>
            <a:ext cx="2268406" cy="2174170"/>
          </a:xfrm>
          <a:prstGeom prst="rect">
            <a:avLst/>
          </a:prstGeom>
          <a:effectLst/>
        </p:spPr>
        <p:txBody>
          <a:bodyPr>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85903070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Meet our Team">
    <p:spTree>
      <p:nvGrpSpPr>
        <p:cNvPr id="1" name=""/>
        <p:cNvGrpSpPr/>
        <p:nvPr/>
      </p:nvGrpSpPr>
      <p:grpSpPr>
        <a:xfrm>
          <a:off x="0" y="0"/>
          <a:ext cx="0" cy="0"/>
          <a:chOff x="0" y="0"/>
          <a:chExt cx="0" cy="0"/>
        </a:xfrm>
      </p:grpSpPr>
      <p:sp>
        <p:nvSpPr>
          <p:cNvPr id="21" name="Picture Placeholder 13"/>
          <p:cNvSpPr>
            <a:spLocks noGrp="1" noChangeAspect="1"/>
          </p:cNvSpPr>
          <p:nvPr>
            <p:ph type="pic" sz="quarter" idx="13"/>
          </p:nvPr>
        </p:nvSpPr>
        <p:spPr>
          <a:xfrm>
            <a:off x="1905067" y="1680214"/>
            <a:ext cx="1353747" cy="1353395"/>
          </a:xfrm>
          <a:prstGeom prst="ellipse">
            <a:avLst/>
          </a:prstGeo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r>
              <a:rPr lang="en-US"/>
              <a:t>Drag picture to placeholder or click icon to add</a:t>
            </a:r>
            <a:endParaRPr lang="en-US" dirty="0"/>
          </a:p>
        </p:txBody>
      </p:sp>
      <p:sp>
        <p:nvSpPr>
          <p:cNvPr id="22" name="Picture Placeholder 13"/>
          <p:cNvSpPr>
            <a:spLocks noGrp="1" noChangeAspect="1"/>
          </p:cNvSpPr>
          <p:nvPr>
            <p:ph type="pic" sz="quarter" idx="17"/>
          </p:nvPr>
        </p:nvSpPr>
        <p:spPr>
          <a:xfrm>
            <a:off x="1905066" y="3820240"/>
            <a:ext cx="1353747" cy="1353395"/>
          </a:xfrm>
          <a:prstGeom prst="ellipse">
            <a:avLst/>
          </a:prstGeo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r>
              <a:rPr lang="en-US" dirty="0"/>
              <a:t>Drag picture to placeholder or click icon to add</a:t>
            </a:r>
          </a:p>
        </p:txBody>
      </p:sp>
      <p:sp>
        <p:nvSpPr>
          <p:cNvPr id="23" name="Picture Placeholder 13"/>
          <p:cNvSpPr>
            <a:spLocks noGrp="1" noChangeAspect="1"/>
          </p:cNvSpPr>
          <p:nvPr>
            <p:ph type="pic" sz="quarter" idx="18"/>
          </p:nvPr>
        </p:nvSpPr>
        <p:spPr>
          <a:xfrm>
            <a:off x="4274896" y="1680214"/>
            <a:ext cx="1353747" cy="1353395"/>
          </a:xfrm>
          <a:prstGeom prst="ellipse">
            <a:avLst/>
          </a:prstGeo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r>
              <a:rPr lang="en-US"/>
              <a:t>Drag picture to placeholder or click icon to add</a:t>
            </a:r>
            <a:endParaRPr lang="en-US" dirty="0"/>
          </a:p>
        </p:txBody>
      </p:sp>
      <p:sp>
        <p:nvSpPr>
          <p:cNvPr id="24" name="Picture Placeholder 13"/>
          <p:cNvSpPr>
            <a:spLocks noGrp="1" noChangeAspect="1"/>
          </p:cNvSpPr>
          <p:nvPr>
            <p:ph type="pic" sz="quarter" idx="19"/>
          </p:nvPr>
        </p:nvSpPr>
        <p:spPr>
          <a:xfrm>
            <a:off x="4274896" y="3820240"/>
            <a:ext cx="1353747" cy="1353395"/>
          </a:xfrm>
          <a:prstGeom prst="ellipse">
            <a:avLst/>
          </a:prstGeo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r>
              <a:rPr lang="en-US"/>
              <a:t>Drag picture to placeholder or click icon to add</a:t>
            </a:r>
            <a:endParaRPr lang="en-US" dirty="0"/>
          </a:p>
        </p:txBody>
      </p:sp>
      <p:sp>
        <p:nvSpPr>
          <p:cNvPr id="29" name="Picture Placeholder 13"/>
          <p:cNvSpPr>
            <a:spLocks noGrp="1" noChangeAspect="1"/>
          </p:cNvSpPr>
          <p:nvPr>
            <p:ph type="pic" sz="quarter" idx="20"/>
          </p:nvPr>
        </p:nvSpPr>
        <p:spPr>
          <a:xfrm>
            <a:off x="6672109" y="1680214"/>
            <a:ext cx="1353747" cy="1353395"/>
          </a:xfrm>
          <a:prstGeom prst="ellipse">
            <a:avLst/>
          </a:prstGeo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r>
              <a:rPr lang="en-US" dirty="0"/>
              <a:t>Drag picture to placeholder or click icon to add</a:t>
            </a:r>
          </a:p>
        </p:txBody>
      </p:sp>
      <p:sp>
        <p:nvSpPr>
          <p:cNvPr id="30" name="Picture Placeholder 13"/>
          <p:cNvSpPr>
            <a:spLocks noGrp="1" noChangeAspect="1"/>
          </p:cNvSpPr>
          <p:nvPr>
            <p:ph type="pic" sz="quarter" idx="21"/>
          </p:nvPr>
        </p:nvSpPr>
        <p:spPr>
          <a:xfrm>
            <a:off x="6672108" y="3820240"/>
            <a:ext cx="1353747" cy="1353395"/>
          </a:xfrm>
          <a:prstGeom prst="ellipse">
            <a:avLst/>
          </a:prstGeo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r>
              <a:rPr lang="en-US" dirty="0"/>
              <a:t>Drag picture to placeholder or click icon to add</a:t>
            </a:r>
          </a:p>
        </p:txBody>
      </p:sp>
      <p:sp>
        <p:nvSpPr>
          <p:cNvPr id="31" name="Picture Placeholder 13"/>
          <p:cNvSpPr>
            <a:spLocks noGrp="1" noChangeAspect="1"/>
          </p:cNvSpPr>
          <p:nvPr>
            <p:ph type="pic" sz="quarter" idx="22"/>
          </p:nvPr>
        </p:nvSpPr>
        <p:spPr>
          <a:xfrm>
            <a:off x="9041938" y="1680214"/>
            <a:ext cx="1353747" cy="1353395"/>
          </a:xfrm>
          <a:prstGeom prst="ellipse">
            <a:avLst/>
          </a:prstGeo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r>
              <a:rPr lang="en-US"/>
              <a:t>Drag picture to placeholder or click icon to add</a:t>
            </a:r>
            <a:endParaRPr lang="en-US" dirty="0"/>
          </a:p>
        </p:txBody>
      </p:sp>
      <p:sp>
        <p:nvSpPr>
          <p:cNvPr id="32" name="Picture Placeholder 13"/>
          <p:cNvSpPr>
            <a:spLocks noGrp="1" noChangeAspect="1"/>
          </p:cNvSpPr>
          <p:nvPr>
            <p:ph type="pic" sz="quarter" idx="23"/>
          </p:nvPr>
        </p:nvSpPr>
        <p:spPr>
          <a:xfrm>
            <a:off x="9041937" y="3820240"/>
            <a:ext cx="1353747" cy="1353395"/>
          </a:xfrm>
          <a:prstGeom prst="ellipse">
            <a:avLst/>
          </a:prstGeo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4286762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Portfolio 1">
    <p:spTree>
      <p:nvGrpSpPr>
        <p:cNvPr id="1" name=""/>
        <p:cNvGrpSpPr/>
        <p:nvPr/>
      </p:nvGrpSpPr>
      <p:grpSpPr>
        <a:xfrm>
          <a:off x="0" y="0"/>
          <a:ext cx="0" cy="0"/>
          <a:chOff x="0" y="0"/>
          <a:chExt cx="0" cy="0"/>
        </a:xfrm>
      </p:grpSpPr>
      <p:sp>
        <p:nvSpPr>
          <p:cNvPr id="6" name="Picture Placeholder 13"/>
          <p:cNvSpPr>
            <a:spLocks noGrp="1"/>
          </p:cNvSpPr>
          <p:nvPr>
            <p:ph type="pic" sz="quarter" idx="22"/>
          </p:nvPr>
        </p:nvSpPr>
        <p:spPr>
          <a:xfrm>
            <a:off x="7781472" y="2196790"/>
            <a:ext cx="4410528" cy="466121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7" name="Picture Placeholder 13"/>
          <p:cNvSpPr>
            <a:spLocks noGrp="1"/>
          </p:cNvSpPr>
          <p:nvPr>
            <p:ph type="pic" sz="quarter" idx="23"/>
          </p:nvPr>
        </p:nvSpPr>
        <p:spPr>
          <a:xfrm>
            <a:off x="0" y="2196790"/>
            <a:ext cx="4439342" cy="466121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 name="Rectangle 1"/>
          <p:cNvSpPr/>
          <p:nvPr userDrawn="1"/>
        </p:nvSpPr>
        <p:spPr>
          <a:xfrm>
            <a:off x="4227413" y="6144322"/>
            <a:ext cx="3680861" cy="5687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2334501997"/>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iPad_Martik-feat">
    <p:spTree>
      <p:nvGrpSpPr>
        <p:cNvPr id="1" name=""/>
        <p:cNvGrpSpPr/>
        <p:nvPr/>
      </p:nvGrpSpPr>
      <p:grpSpPr>
        <a:xfrm>
          <a:off x="0" y="0"/>
          <a:ext cx="0" cy="0"/>
          <a:chOff x="0" y="0"/>
          <a:chExt cx="0" cy="0"/>
        </a:xfrm>
      </p:grpSpPr>
      <p:sp>
        <p:nvSpPr>
          <p:cNvPr id="18" name="Picture Placeholder 13"/>
          <p:cNvSpPr>
            <a:spLocks noGrp="1"/>
          </p:cNvSpPr>
          <p:nvPr>
            <p:ph type="pic" sz="quarter" idx="14"/>
          </p:nvPr>
        </p:nvSpPr>
        <p:spPr>
          <a:xfrm>
            <a:off x="6954065" y="1493887"/>
            <a:ext cx="3169191" cy="3976372"/>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303322342"/>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1_Projects 2">
    <p:spTree>
      <p:nvGrpSpPr>
        <p:cNvPr id="1" name=""/>
        <p:cNvGrpSpPr/>
        <p:nvPr/>
      </p:nvGrpSpPr>
      <p:grpSpPr>
        <a:xfrm>
          <a:off x="0" y="0"/>
          <a:ext cx="0" cy="0"/>
          <a:chOff x="0" y="0"/>
          <a:chExt cx="0" cy="0"/>
        </a:xfrm>
      </p:grpSpPr>
      <p:sp>
        <p:nvSpPr>
          <p:cNvPr id="5" name="Picture Placeholder 13"/>
          <p:cNvSpPr>
            <a:spLocks noGrp="1"/>
          </p:cNvSpPr>
          <p:nvPr>
            <p:ph type="pic" sz="quarter" idx="18"/>
          </p:nvPr>
        </p:nvSpPr>
        <p:spPr>
          <a:xfrm>
            <a:off x="9146382" y="0"/>
            <a:ext cx="3045618" cy="6840991"/>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6" name="Picture Placeholder 13"/>
          <p:cNvSpPr>
            <a:spLocks noGrp="1"/>
          </p:cNvSpPr>
          <p:nvPr>
            <p:ph type="pic" sz="quarter" idx="19"/>
          </p:nvPr>
        </p:nvSpPr>
        <p:spPr>
          <a:xfrm>
            <a:off x="5873867" y="0"/>
            <a:ext cx="3045745" cy="6840991"/>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 name="Rectangle 1"/>
          <p:cNvSpPr/>
          <p:nvPr userDrawn="1"/>
        </p:nvSpPr>
        <p:spPr>
          <a:xfrm>
            <a:off x="4417033" y="6300439"/>
            <a:ext cx="3379700" cy="3568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3950052838"/>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147686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1_welcome message 4">
    <p:spTree>
      <p:nvGrpSpPr>
        <p:cNvPr id="1" name=""/>
        <p:cNvGrpSpPr/>
        <p:nvPr/>
      </p:nvGrpSpPr>
      <p:grpSpPr>
        <a:xfrm>
          <a:off x="0" y="0"/>
          <a:ext cx="0" cy="0"/>
          <a:chOff x="0" y="0"/>
          <a:chExt cx="0" cy="0"/>
        </a:xfrm>
      </p:grpSpPr>
      <p:sp>
        <p:nvSpPr>
          <p:cNvPr id="4" name="Picture Placeholder 13"/>
          <p:cNvSpPr>
            <a:spLocks noGrp="1"/>
          </p:cNvSpPr>
          <p:nvPr>
            <p:ph type="pic" sz="quarter" idx="60"/>
          </p:nvPr>
        </p:nvSpPr>
        <p:spPr>
          <a:xfrm>
            <a:off x="-4509" y="0"/>
            <a:ext cx="7511233" cy="6858000"/>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
        <p:nvSpPr>
          <p:cNvPr id="2" name="Rectangle 1"/>
          <p:cNvSpPr/>
          <p:nvPr userDrawn="1"/>
        </p:nvSpPr>
        <p:spPr>
          <a:xfrm>
            <a:off x="4338955" y="6289288"/>
            <a:ext cx="3480087" cy="367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1391623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21_General Slide">
    <p:spTree>
      <p:nvGrpSpPr>
        <p:cNvPr id="1" name=""/>
        <p:cNvGrpSpPr/>
        <p:nvPr/>
      </p:nvGrpSpPr>
      <p:grpSpPr>
        <a:xfrm>
          <a:off x="0" y="0"/>
          <a:ext cx="0" cy="0"/>
          <a:chOff x="0" y="0"/>
          <a:chExt cx="0" cy="0"/>
        </a:xfrm>
      </p:grpSpPr>
      <p:sp>
        <p:nvSpPr>
          <p:cNvPr id="37" name="Picture Placeholder 13"/>
          <p:cNvSpPr>
            <a:spLocks noGrp="1"/>
          </p:cNvSpPr>
          <p:nvPr>
            <p:ph type="pic" sz="quarter" idx="50"/>
          </p:nvPr>
        </p:nvSpPr>
        <p:spPr>
          <a:xfrm>
            <a:off x="0" y="0"/>
            <a:ext cx="4272030" cy="6858000"/>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
        <p:nvSpPr>
          <p:cNvPr id="3" name="Rectangle 2"/>
          <p:cNvSpPr/>
          <p:nvPr userDrawn="1"/>
        </p:nvSpPr>
        <p:spPr>
          <a:xfrm>
            <a:off x="4338955" y="6289288"/>
            <a:ext cx="3480087" cy="367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878806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p:cNvSpPr>
            <a:spLocks noGrp="1"/>
          </p:cNvSpPr>
          <p:nvPr>
            <p:ph type="dt" sz="half" idx="10"/>
          </p:nvPr>
        </p:nvSpPr>
        <p:spPr/>
        <p:txBody>
          <a:bodyPr/>
          <a:lstStyle/>
          <a:p>
            <a:fld id="{17D29AB9-19B0-4F95-89B2-148F71918DD8}" type="datetimeFigureOut">
              <a:rPr lang="en-GB" smtClean="0"/>
              <a:t>30/03/2019</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3B912C70-5802-454C-9F9C-5123190CEA36}" type="slidenum">
              <a:rPr lang="en-GB" smtClean="0"/>
              <a:t>‹N›</a:t>
            </a:fld>
            <a:endParaRPr lang="en-GB"/>
          </a:p>
        </p:txBody>
      </p:sp>
    </p:spTree>
    <p:extLst>
      <p:ext uri="{BB962C8B-B14F-4D97-AF65-F5344CB8AC3E}">
        <p14:creationId xmlns:p14="http://schemas.microsoft.com/office/powerpoint/2010/main" val="339751423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Projects 2">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791130" y="3416300"/>
            <a:ext cx="2575247" cy="34417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7" name="Picture Placeholder 13"/>
          <p:cNvSpPr>
            <a:spLocks noGrp="1"/>
          </p:cNvSpPr>
          <p:nvPr>
            <p:ph type="pic" sz="quarter" idx="18"/>
          </p:nvPr>
        </p:nvSpPr>
        <p:spPr>
          <a:xfrm>
            <a:off x="2078753" y="2286000"/>
            <a:ext cx="2575247" cy="34417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03275971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ig Background with image">
    <p:spTree>
      <p:nvGrpSpPr>
        <p:cNvPr id="1" name=""/>
        <p:cNvGrpSpPr/>
        <p:nvPr/>
      </p:nvGrpSpPr>
      <p:grpSpPr>
        <a:xfrm>
          <a:off x="0" y="0"/>
          <a:ext cx="0" cy="0"/>
          <a:chOff x="0" y="0"/>
          <a:chExt cx="0" cy="0"/>
        </a:xfrm>
      </p:grpSpPr>
      <p:sp>
        <p:nvSpPr>
          <p:cNvPr id="7" name="Picture Placeholder 13"/>
          <p:cNvSpPr>
            <a:spLocks noGrp="1"/>
          </p:cNvSpPr>
          <p:nvPr>
            <p:ph type="pic" sz="quarter" idx="22"/>
          </p:nvPr>
        </p:nvSpPr>
        <p:spPr>
          <a:xfrm>
            <a:off x="0" y="0"/>
            <a:ext cx="12192000" cy="6858000"/>
          </a:xfrm>
          <a:effectLst/>
        </p:spPr>
        <p:txBody>
          <a:bodyPr>
            <a:normAutofit/>
          </a:bodyPr>
          <a:lstStyle>
            <a:lvl1pPr marL="0" indent="0">
              <a:buNone/>
              <a:defRPr sz="14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03550539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Master-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5308168" cy="6858000"/>
          </a:xfrm>
          <a:solidFill>
            <a:schemeClr val="bg1">
              <a:lumMod val="95000"/>
            </a:schemeClr>
          </a:solidFill>
        </p:spPr>
        <p:txBody>
          <a:bodyPr>
            <a:normAutofit/>
          </a:bodyPr>
          <a:lstStyle>
            <a:lvl1pPr>
              <a:defRPr sz="1200"/>
            </a:lvl1pPr>
          </a:lstStyle>
          <a:p>
            <a:endParaRPr lang="en-US"/>
          </a:p>
        </p:txBody>
      </p:sp>
    </p:spTree>
    <p:extLst>
      <p:ext uri="{BB962C8B-B14F-4D97-AF65-F5344CB8AC3E}">
        <p14:creationId xmlns:p14="http://schemas.microsoft.com/office/powerpoint/2010/main" val="3730886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Master-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3477986"/>
          </a:xfrm>
          <a:solidFill>
            <a:schemeClr val="bg1">
              <a:lumMod val="95000"/>
            </a:schemeClr>
          </a:solidFill>
        </p:spPr>
        <p:txBody>
          <a:bodyPr>
            <a:normAutofit/>
          </a:bodyPr>
          <a:lstStyle>
            <a:lvl1pPr>
              <a:defRPr sz="1200"/>
            </a:lvl1pPr>
          </a:lstStyle>
          <a:p>
            <a:endParaRPr lang="en-US"/>
          </a:p>
        </p:txBody>
      </p:sp>
    </p:spTree>
    <p:extLst>
      <p:ext uri="{BB962C8B-B14F-4D97-AF65-F5344CB8AC3E}">
        <p14:creationId xmlns:p14="http://schemas.microsoft.com/office/powerpoint/2010/main" val="3147348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Master-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242837" y="0"/>
            <a:ext cx="6949163" cy="6858000"/>
          </a:xfrm>
          <a:solidFill>
            <a:schemeClr val="bg1">
              <a:lumMod val="95000"/>
            </a:schemeClr>
          </a:solidFill>
        </p:spPr>
        <p:txBody>
          <a:bodyPr>
            <a:normAutofit/>
          </a:bodyPr>
          <a:lstStyle>
            <a:lvl1pPr>
              <a:defRPr sz="1200"/>
            </a:lvl1pPr>
          </a:lstStyle>
          <a:p>
            <a:endParaRPr lang="en-US"/>
          </a:p>
        </p:txBody>
      </p:sp>
    </p:spTree>
    <p:extLst>
      <p:ext uri="{BB962C8B-B14F-4D97-AF65-F5344CB8AC3E}">
        <p14:creationId xmlns:p14="http://schemas.microsoft.com/office/powerpoint/2010/main" val="461658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Quote 1">
    <p:spTree>
      <p:nvGrpSpPr>
        <p:cNvPr id="1" name=""/>
        <p:cNvGrpSpPr/>
        <p:nvPr/>
      </p:nvGrpSpPr>
      <p:grpSpPr>
        <a:xfrm>
          <a:off x="0" y="0"/>
          <a:ext cx="0" cy="0"/>
          <a:chOff x="0" y="0"/>
          <a:chExt cx="0" cy="0"/>
        </a:xfrm>
      </p:grpSpPr>
      <p:sp>
        <p:nvSpPr>
          <p:cNvPr id="3" name="Picture Placeholder 13"/>
          <p:cNvSpPr>
            <a:spLocks noGrp="1"/>
          </p:cNvSpPr>
          <p:nvPr>
            <p:ph type="pic" sz="quarter" idx="22"/>
          </p:nvPr>
        </p:nvSpPr>
        <p:spPr>
          <a:xfrm>
            <a:off x="0" y="0"/>
            <a:ext cx="7853046" cy="68580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09759533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ssion">
    <p:spTree>
      <p:nvGrpSpPr>
        <p:cNvPr id="1" name=""/>
        <p:cNvGrpSpPr/>
        <p:nvPr/>
      </p:nvGrpSpPr>
      <p:grpSpPr>
        <a:xfrm>
          <a:off x="0" y="0"/>
          <a:ext cx="0" cy="0"/>
          <a:chOff x="0" y="0"/>
          <a:chExt cx="0" cy="0"/>
        </a:xfrm>
      </p:grpSpPr>
      <p:sp>
        <p:nvSpPr>
          <p:cNvPr id="8" name="Picture Placeholder 13"/>
          <p:cNvSpPr>
            <a:spLocks noGrp="1"/>
          </p:cNvSpPr>
          <p:nvPr>
            <p:ph type="pic" sz="quarter" idx="16"/>
          </p:nvPr>
        </p:nvSpPr>
        <p:spPr>
          <a:xfrm>
            <a:off x="0" y="3644900"/>
            <a:ext cx="6096000" cy="32131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Picture Placeholder 13"/>
          <p:cNvSpPr>
            <a:spLocks noGrp="1"/>
          </p:cNvSpPr>
          <p:nvPr>
            <p:ph type="pic" sz="quarter" idx="17"/>
          </p:nvPr>
        </p:nvSpPr>
        <p:spPr>
          <a:xfrm>
            <a:off x="6096000" y="3644900"/>
            <a:ext cx="6096000" cy="32131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9453308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etitors">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8076155" y="1806497"/>
            <a:ext cx="2910684" cy="1397592"/>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Picture Placeholder 13"/>
          <p:cNvSpPr>
            <a:spLocks noGrp="1"/>
          </p:cNvSpPr>
          <p:nvPr>
            <p:ph type="pic" sz="quarter" idx="14"/>
          </p:nvPr>
        </p:nvSpPr>
        <p:spPr>
          <a:xfrm>
            <a:off x="1205188" y="1806497"/>
            <a:ext cx="2910684" cy="1397592"/>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7" name="Picture Placeholder 13"/>
          <p:cNvSpPr>
            <a:spLocks noGrp="1"/>
          </p:cNvSpPr>
          <p:nvPr>
            <p:ph type="pic" sz="quarter" idx="15"/>
          </p:nvPr>
        </p:nvSpPr>
        <p:spPr>
          <a:xfrm>
            <a:off x="4640672" y="1806497"/>
            <a:ext cx="2910684" cy="1397592"/>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0650881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10" name="Picture Placeholder 13"/>
          <p:cNvSpPr>
            <a:spLocks noGrp="1"/>
          </p:cNvSpPr>
          <p:nvPr>
            <p:ph type="pic" sz="quarter" idx="20"/>
          </p:nvPr>
        </p:nvSpPr>
        <p:spPr>
          <a:xfrm>
            <a:off x="7897263" y="2018370"/>
            <a:ext cx="2068837" cy="3914077"/>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1" name="Picture Placeholder 13"/>
          <p:cNvSpPr>
            <a:spLocks noGrp="1"/>
          </p:cNvSpPr>
          <p:nvPr>
            <p:ph type="pic" sz="quarter" idx="21"/>
          </p:nvPr>
        </p:nvSpPr>
        <p:spPr>
          <a:xfrm>
            <a:off x="10130835" y="2018370"/>
            <a:ext cx="2068837" cy="3914077"/>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2" name="Picture Placeholder 13"/>
          <p:cNvSpPr>
            <a:spLocks noGrp="1"/>
          </p:cNvSpPr>
          <p:nvPr>
            <p:ph type="pic" sz="quarter" idx="22"/>
          </p:nvPr>
        </p:nvSpPr>
        <p:spPr>
          <a:xfrm>
            <a:off x="5661229" y="2018370"/>
            <a:ext cx="2068837" cy="3914077"/>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98461192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Projects 2">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791130" y="3416300"/>
            <a:ext cx="2575247" cy="34417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7" name="Picture Placeholder 13"/>
          <p:cNvSpPr>
            <a:spLocks noGrp="1"/>
          </p:cNvSpPr>
          <p:nvPr>
            <p:ph type="pic" sz="quarter" idx="18"/>
          </p:nvPr>
        </p:nvSpPr>
        <p:spPr>
          <a:xfrm>
            <a:off x="2078753" y="2286000"/>
            <a:ext cx="2575247" cy="34417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86720326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Meet the team">
    <p:spTree>
      <p:nvGrpSpPr>
        <p:cNvPr id="1" name=""/>
        <p:cNvGrpSpPr/>
        <p:nvPr/>
      </p:nvGrpSpPr>
      <p:grpSpPr>
        <a:xfrm>
          <a:off x="0" y="0"/>
          <a:ext cx="0" cy="0"/>
          <a:chOff x="0" y="0"/>
          <a:chExt cx="0" cy="0"/>
        </a:xfrm>
      </p:grpSpPr>
      <p:sp>
        <p:nvSpPr>
          <p:cNvPr id="27" name="Picture Placeholder 13"/>
          <p:cNvSpPr>
            <a:spLocks noGrp="1"/>
          </p:cNvSpPr>
          <p:nvPr>
            <p:ph type="pic" sz="quarter" idx="13"/>
          </p:nvPr>
        </p:nvSpPr>
        <p:spPr>
          <a:xfrm>
            <a:off x="9642122" y="3909946"/>
            <a:ext cx="1346336" cy="1574522"/>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28" name="Picture Placeholder 13"/>
          <p:cNvSpPr>
            <a:spLocks noGrp="1"/>
          </p:cNvSpPr>
          <p:nvPr>
            <p:ph type="pic" sz="quarter" idx="14"/>
          </p:nvPr>
        </p:nvSpPr>
        <p:spPr>
          <a:xfrm>
            <a:off x="5444566" y="3909946"/>
            <a:ext cx="1346336" cy="1574522"/>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29" name="Picture Placeholder 13"/>
          <p:cNvSpPr>
            <a:spLocks noGrp="1"/>
          </p:cNvSpPr>
          <p:nvPr>
            <p:ph type="pic" sz="quarter" idx="15"/>
          </p:nvPr>
        </p:nvSpPr>
        <p:spPr>
          <a:xfrm>
            <a:off x="3319232" y="3909946"/>
            <a:ext cx="1346336" cy="1574522"/>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30" name="Picture Placeholder 13"/>
          <p:cNvSpPr>
            <a:spLocks noGrp="1"/>
          </p:cNvSpPr>
          <p:nvPr>
            <p:ph type="pic" sz="quarter" idx="16"/>
          </p:nvPr>
        </p:nvSpPr>
        <p:spPr>
          <a:xfrm>
            <a:off x="1227733" y="3909946"/>
            <a:ext cx="1346336" cy="1574522"/>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31" name="Picture Placeholder 13"/>
          <p:cNvSpPr>
            <a:spLocks noGrp="1"/>
          </p:cNvSpPr>
          <p:nvPr>
            <p:ph type="pic" sz="quarter" idx="17"/>
          </p:nvPr>
        </p:nvSpPr>
        <p:spPr>
          <a:xfrm>
            <a:off x="7536066" y="3909946"/>
            <a:ext cx="1346336" cy="1574522"/>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32" name="Picture Placeholder 13"/>
          <p:cNvSpPr>
            <a:spLocks noGrp="1"/>
          </p:cNvSpPr>
          <p:nvPr>
            <p:ph type="pic" sz="quarter" idx="18"/>
          </p:nvPr>
        </p:nvSpPr>
        <p:spPr>
          <a:xfrm>
            <a:off x="9642122" y="1507508"/>
            <a:ext cx="1346336" cy="1574522"/>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33" name="Picture Placeholder 13"/>
          <p:cNvSpPr>
            <a:spLocks noGrp="1"/>
          </p:cNvSpPr>
          <p:nvPr>
            <p:ph type="pic" sz="quarter" idx="19"/>
          </p:nvPr>
        </p:nvSpPr>
        <p:spPr>
          <a:xfrm>
            <a:off x="5444566" y="1507508"/>
            <a:ext cx="1346336" cy="1574522"/>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34" name="Picture Placeholder 13"/>
          <p:cNvSpPr>
            <a:spLocks noGrp="1"/>
          </p:cNvSpPr>
          <p:nvPr>
            <p:ph type="pic" sz="quarter" idx="20"/>
          </p:nvPr>
        </p:nvSpPr>
        <p:spPr>
          <a:xfrm>
            <a:off x="3319232" y="1507508"/>
            <a:ext cx="1346336" cy="1574522"/>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35" name="Picture Placeholder 13"/>
          <p:cNvSpPr>
            <a:spLocks noGrp="1"/>
          </p:cNvSpPr>
          <p:nvPr>
            <p:ph type="pic" sz="quarter" idx="21"/>
          </p:nvPr>
        </p:nvSpPr>
        <p:spPr>
          <a:xfrm>
            <a:off x="1227733" y="1507508"/>
            <a:ext cx="1346336" cy="1574522"/>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36" name="Picture Placeholder 13"/>
          <p:cNvSpPr>
            <a:spLocks noGrp="1"/>
          </p:cNvSpPr>
          <p:nvPr>
            <p:ph type="pic" sz="quarter" idx="22"/>
          </p:nvPr>
        </p:nvSpPr>
        <p:spPr>
          <a:xfrm>
            <a:off x="7536066" y="1507508"/>
            <a:ext cx="1346336" cy="1574522"/>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48814484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Meet the team 3">
    <p:spTree>
      <p:nvGrpSpPr>
        <p:cNvPr id="1" name=""/>
        <p:cNvGrpSpPr/>
        <p:nvPr/>
      </p:nvGrpSpPr>
      <p:grpSpPr>
        <a:xfrm>
          <a:off x="0" y="0"/>
          <a:ext cx="0" cy="0"/>
          <a:chOff x="0" y="0"/>
          <a:chExt cx="0" cy="0"/>
        </a:xfrm>
      </p:grpSpPr>
      <p:sp>
        <p:nvSpPr>
          <p:cNvPr id="22" name="Picture Placeholder 13"/>
          <p:cNvSpPr>
            <a:spLocks noGrp="1"/>
          </p:cNvSpPr>
          <p:nvPr>
            <p:ph type="pic" sz="quarter" idx="25"/>
          </p:nvPr>
        </p:nvSpPr>
        <p:spPr>
          <a:xfrm>
            <a:off x="914401" y="3572765"/>
            <a:ext cx="4646279" cy="2110551"/>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23" name="Picture Placeholder 13"/>
          <p:cNvSpPr>
            <a:spLocks noGrp="1"/>
          </p:cNvSpPr>
          <p:nvPr>
            <p:ph type="pic" sz="quarter" idx="26"/>
          </p:nvPr>
        </p:nvSpPr>
        <p:spPr>
          <a:xfrm>
            <a:off x="3611495" y="1672933"/>
            <a:ext cx="4794838" cy="1849295"/>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24" name="Picture Placeholder 13"/>
          <p:cNvSpPr>
            <a:spLocks noGrp="1"/>
          </p:cNvSpPr>
          <p:nvPr>
            <p:ph type="pic" sz="quarter" idx="27"/>
          </p:nvPr>
        </p:nvSpPr>
        <p:spPr>
          <a:xfrm>
            <a:off x="5609345" y="3572765"/>
            <a:ext cx="2796988" cy="2110551"/>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25" name="Picture Placeholder 13"/>
          <p:cNvSpPr>
            <a:spLocks noGrp="1"/>
          </p:cNvSpPr>
          <p:nvPr>
            <p:ph type="pic" sz="quarter" idx="28"/>
          </p:nvPr>
        </p:nvSpPr>
        <p:spPr>
          <a:xfrm>
            <a:off x="8454999" y="3572765"/>
            <a:ext cx="2822600" cy="2110551"/>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26" name="Picture Placeholder 13"/>
          <p:cNvSpPr>
            <a:spLocks noGrp="1"/>
          </p:cNvSpPr>
          <p:nvPr>
            <p:ph type="pic" sz="quarter" idx="29"/>
          </p:nvPr>
        </p:nvSpPr>
        <p:spPr>
          <a:xfrm>
            <a:off x="8454998" y="1672933"/>
            <a:ext cx="2822600" cy="1849295"/>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27" name="Picture Placeholder 13"/>
          <p:cNvSpPr>
            <a:spLocks noGrp="1"/>
          </p:cNvSpPr>
          <p:nvPr>
            <p:ph type="pic" sz="quarter" idx="30"/>
          </p:nvPr>
        </p:nvSpPr>
        <p:spPr>
          <a:xfrm>
            <a:off x="914400" y="1672933"/>
            <a:ext cx="2635624" cy="1849295"/>
          </a:xfrm>
          <a:prstGeom prst="rect">
            <a:avLst/>
          </a:prstGeom>
          <a:effectLst/>
        </p:spPr>
        <p:txBody>
          <a:bodyPr>
            <a:normAutofit/>
          </a:bodyPr>
          <a:lstStyle>
            <a:lvl1pPr marL="0" indent="0">
              <a:buNone/>
              <a:defRPr sz="14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07637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Picture of 3 - Martik">
    <p:spTree>
      <p:nvGrpSpPr>
        <p:cNvPr id="1" name=""/>
        <p:cNvGrpSpPr/>
        <p:nvPr/>
      </p:nvGrpSpPr>
      <p:grpSpPr>
        <a:xfrm>
          <a:off x="0" y="0"/>
          <a:ext cx="0" cy="0"/>
          <a:chOff x="0" y="0"/>
          <a:chExt cx="0" cy="0"/>
        </a:xfrm>
      </p:grpSpPr>
      <p:sp>
        <p:nvSpPr>
          <p:cNvPr id="3" name="Picture Placeholder 13"/>
          <p:cNvSpPr>
            <a:spLocks noGrp="1"/>
          </p:cNvSpPr>
          <p:nvPr>
            <p:ph type="pic" sz="quarter" idx="13"/>
          </p:nvPr>
        </p:nvSpPr>
        <p:spPr>
          <a:xfrm>
            <a:off x="8081078" y="1907833"/>
            <a:ext cx="3168479" cy="2374235"/>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 name="Picture Placeholder 13"/>
          <p:cNvSpPr>
            <a:spLocks noGrp="1"/>
          </p:cNvSpPr>
          <p:nvPr>
            <p:ph type="pic" sz="quarter" idx="14"/>
          </p:nvPr>
        </p:nvSpPr>
        <p:spPr>
          <a:xfrm>
            <a:off x="953596" y="1907833"/>
            <a:ext cx="3173430" cy="2374235"/>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Picture Placeholder 13"/>
          <p:cNvSpPr>
            <a:spLocks noGrp="1"/>
          </p:cNvSpPr>
          <p:nvPr>
            <p:ph type="pic" sz="quarter" idx="15"/>
          </p:nvPr>
        </p:nvSpPr>
        <p:spPr>
          <a:xfrm>
            <a:off x="4389065" y="1907833"/>
            <a:ext cx="3429974" cy="2374235"/>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778556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Right Project">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8119665" y="3095988"/>
            <a:ext cx="2253341" cy="301173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0" name="Picture Placeholder 13"/>
          <p:cNvSpPr>
            <a:spLocks noGrp="1"/>
          </p:cNvSpPr>
          <p:nvPr>
            <p:ph type="pic" sz="quarter" idx="18"/>
          </p:nvPr>
        </p:nvSpPr>
        <p:spPr>
          <a:xfrm>
            <a:off x="6832135" y="1965688"/>
            <a:ext cx="2253341" cy="301173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1" name="Picture Placeholder 13"/>
          <p:cNvSpPr>
            <a:spLocks noGrp="1"/>
          </p:cNvSpPr>
          <p:nvPr>
            <p:ph type="pic" sz="quarter" idx="19"/>
          </p:nvPr>
        </p:nvSpPr>
        <p:spPr>
          <a:xfrm>
            <a:off x="8763570" y="1080281"/>
            <a:ext cx="2253341" cy="301173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93130527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Picture of 3 - v2 - Martik">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4592079" y="1839950"/>
            <a:ext cx="3020622" cy="3111190"/>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8" name="Picture Placeholder 13"/>
          <p:cNvSpPr>
            <a:spLocks noGrp="1"/>
          </p:cNvSpPr>
          <p:nvPr>
            <p:ph type="pic" sz="quarter" idx="15"/>
          </p:nvPr>
        </p:nvSpPr>
        <p:spPr>
          <a:xfrm>
            <a:off x="7876981" y="1839950"/>
            <a:ext cx="3020622" cy="3111190"/>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6"/>
          </p:nvPr>
        </p:nvSpPr>
        <p:spPr>
          <a:xfrm>
            <a:off x="1273716" y="1839950"/>
            <a:ext cx="3020622" cy="3111190"/>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087581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0_General Slide">
    <p:spTree>
      <p:nvGrpSpPr>
        <p:cNvPr id="1" name=""/>
        <p:cNvGrpSpPr/>
        <p:nvPr/>
      </p:nvGrpSpPr>
      <p:grpSpPr>
        <a:xfrm>
          <a:off x="0" y="0"/>
          <a:ext cx="0" cy="0"/>
          <a:chOff x="0" y="0"/>
          <a:chExt cx="0" cy="0"/>
        </a:xfrm>
      </p:grpSpPr>
      <p:sp>
        <p:nvSpPr>
          <p:cNvPr id="3" name="Picture Placeholder 13"/>
          <p:cNvSpPr>
            <a:spLocks noGrp="1"/>
          </p:cNvSpPr>
          <p:nvPr>
            <p:ph type="pic" sz="quarter" idx="14"/>
          </p:nvPr>
        </p:nvSpPr>
        <p:spPr>
          <a:xfrm>
            <a:off x="879460" y="1922585"/>
            <a:ext cx="6906691" cy="3893223"/>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674324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Projects of 4">
    <p:spTree>
      <p:nvGrpSpPr>
        <p:cNvPr id="1" name=""/>
        <p:cNvGrpSpPr/>
        <p:nvPr/>
      </p:nvGrpSpPr>
      <p:grpSpPr>
        <a:xfrm>
          <a:off x="0" y="0"/>
          <a:ext cx="0" cy="0"/>
          <a:chOff x="0" y="0"/>
          <a:chExt cx="0" cy="0"/>
        </a:xfrm>
      </p:grpSpPr>
      <p:sp>
        <p:nvSpPr>
          <p:cNvPr id="12" name="Picture Placeholder 13"/>
          <p:cNvSpPr>
            <a:spLocks noGrp="1"/>
          </p:cNvSpPr>
          <p:nvPr>
            <p:ph type="pic" sz="quarter" idx="14"/>
          </p:nvPr>
        </p:nvSpPr>
        <p:spPr>
          <a:xfrm>
            <a:off x="9722980" y="3562909"/>
            <a:ext cx="2469020" cy="223572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3" name="Picture Placeholder 13"/>
          <p:cNvSpPr>
            <a:spLocks noGrp="1"/>
          </p:cNvSpPr>
          <p:nvPr>
            <p:ph type="pic" sz="quarter" idx="15"/>
          </p:nvPr>
        </p:nvSpPr>
        <p:spPr>
          <a:xfrm>
            <a:off x="2431592" y="3562909"/>
            <a:ext cx="2431604" cy="223572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4" name="Picture Placeholder 13"/>
          <p:cNvSpPr>
            <a:spLocks noGrp="1"/>
          </p:cNvSpPr>
          <p:nvPr>
            <p:ph type="pic" sz="quarter" idx="17"/>
          </p:nvPr>
        </p:nvSpPr>
        <p:spPr>
          <a:xfrm>
            <a:off x="0" y="3562909"/>
            <a:ext cx="2431604" cy="223572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5" name="Picture Placeholder 13"/>
          <p:cNvSpPr>
            <a:spLocks noGrp="1"/>
          </p:cNvSpPr>
          <p:nvPr>
            <p:ph type="pic" sz="quarter" idx="18"/>
          </p:nvPr>
        </p:nvSpPr>
        <p:spPr>
          <a:xfrm>
            <a:off x="7293088" y="3562909"/>
            <a:ext cx="2431604" cy="223572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6" name="Picture Placeholder 13"/>
          <p:cNvSpPr>
            <a:spLocks noGrp="1"/>
          </p:cNvSpPr>
          <p:nvPr>
            <p:ph type="pic" sz="quarter" idx="19"/>
          </p:nvPr>
        </p:nvSpPr>
        <p:spPr>
          <a:xfrm>
            <a:off x="4863197" y="3562909"/>
            <a:ext cx="2431604" cy="223572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68403900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Vision">
    <p:spTree>
      <p:nvGrpSpPr>
        <p:cNvPr id="1" name=""/>
        <p:cNvGrpSpPr/>
        <p:nvPr/>
      </p:nvGrpSpPr>
      <p:grpSpPr>
        <a:xfrm>
          <a:off x="0" y="0"/>
          <a:ext cx="0" cy="0"/>
          <a:chOff x="0" y="0"/>
          <a:chExt cx="0" cy="0"/>
        </a:xfrm>
      </p:grpSpPr>
      <p:sp>
        <p:nvSpPr>
          <p:cNvPr id="7" name="Picture Placeholder 13"/>
          <p:cNvSpPr>
            <a:spLocks noGrp="1"/>
          </p:cNvSpPr>
          <p:nvPr>
            <p:ph type="pic" sz="quarter" idx="23"/>
          </p:nvPr>
        </p:nvSpPr>
        <p:spPr>
          <a:xfrm>
            <a:off x="0" y="2405488"/>
            <a:ext cx="4964129" cy="4452512"/>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8" name="Picture Placeholder 13"/>
          <p:cNvSpPr>
            <a:spLocks noGrp="1"/>
          </p:cNvSpPr>
          <p:nvPr>
            <p:ph type="pic" sz="quarter" idx="24"/>
          </p:nvPr>
        </p:nvSpPr>
        <p:spPr>
          <a:xfrm>
            <a:off x="9782710" y="4839629"/>
            <a:ext cx="2409290" cy="2018371"/>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25"/>
          </p:nvPr>
        </p:nvSpPr>
        <p:spPr>
          <a:xfrm>
            <a:off x="4964129" y="4839629"/>
            <a:ext cx="2409290" cy="2018371"/>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3" name="Picture Placeholder 13"/>
          <p:cNvSpPr>
            <a:spLocks noGrp="1"/>
          </p:cNvSpPr>
          <p:nvPr>
            <p:ph type="pic" sz="quarter" idx="26"/>
          </p:nvPr>
        </p:nvSpPr>
        <p:spPr>
          <a:xfrm>
            <a:off x="7373419" y="4839629"/>
            <a:ext cx="2409290" cy="2018371"/>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4" name="Picture Placeholder 13"/>
          <p:cNvSpPr>
            <a:spLocks noGrp="1"/>
          </p:cNvSpPr>
          <p:nvPr>
            <p:ph type="pic" sz="quarter" idx="27"/>
          </p:nvPr>
        </p:nvSpPr>
        <p:spPr>
          <a:xfrm>
            <a:off x="4964129" y="-6351"/>
            <a:ext cx="7227871" cy="484598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3043671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etitors">
    <p:spTree>
      <p:nvGrpSpPr>
        <p:cNvPr id="1" name=""/>
        <p:cNvGrpSpPr/>
        <p:nvPr/>
      </p:nvGrpSpPr>
      <p:grpSpPr>
        <a:xfrm>
          <a:off x="0" y="0"/>
          <a:ext cx="0" cy="0"/>
          <a:chOff x="0" y="0"/>
          <a:chExt cx="0" cy="0"/>
        </a:xfrm>
      </p:grpSpPr>
      <p:sp>
        <p:nvSpPr>
          <p:cNvPr id="34" name="Picture Placeholder 13"/>
          <p:cNvSpPr>
            <a:spLocks noGrp="1"/>
          </p:cNvSpPr>
          <p:nvPr>
            <p:ph type="pic" sz="quarter" idx="14"/>
          </p:nvPr>
        </p:nvSpPr>
        <p:spPr>
          <a:xfrm>
            <a:off x="7647709" y="1705605"/>
            <a:ext cx="3718344" cy="4008442"/>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6369452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Projects of 3">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8116950" y="3434575"/>
            <a:ext cx="4075050" cy="3423425"/>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5"/>
          </p:nvPr>
        </p:nvSpPr>
        <p:spPr>
          <a:xfrm>
            <a:off x="-4910" y="3434575"/>
            <a:ext cx="4075050" cy="3423425"/>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1" name="Picture Placeholder 13"/>
          <p:cNvSpPr>
            <a:spLocks noGrp="1"/>
          </p:cNvSpPr>
          <p:nvPr>
            <p:ph type="pic" sz="quarter" idx="16"/>
          </p:nvPr>
        </p:nvSpPr>
        <p:spPr>
          <a:xfrm>
            <a:off x="4067685" y="0"/>
            <a:ext cx="4049265" cy="3434575"/>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5" name="Picture Placeholder 13"/>
          <p:cNvSpPr>
            <a:spLocks noGrp="1"/>
          </p:cNvSpPr>
          <p:nvPr>
            <p:ph type="pic" sz="quarter" idx="17"/>
          </p:nvPr>
        </p:nvSpPr>
        <p:spPr>
          <a:xfrm>
            <a:off x="8116950" y="0"/>
            <a:ext cx="4075050" cy="3434576"/>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Picture Placeholder 13"/>
          <p:cNvSpPr>
            <a:spLocks noGrp="1"/>
          </p:cNvSpPr>
          <p:nvPr>
            <p:ph type="pic" sz="quarter" idx="18"/>
          </p:nvPr>
        </p:nvSpPr>
        <p:spPr>
          <a:xfrm>
            <a:off x="-4910" y="0"/>
            <a:ext cx="4075050" cy="3434576"/>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7" name="Picture Placeholder 13"/>
          <p:cNvSpPr>
            <a:spLocks noGrp="1"/>
          </p:cNvSpPr>
          <p:nvPr>
            <p:ph type="pic" sz="quarter" idx="19"/>
          </p:nvPr>
        </p:nvSpPr>
        <p:spPr>
          <a:xfrm>
            <a:off x="4067686" y="3434575"/>
            <a:ext cx="4049264" cy="3423425"/>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60724335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Masonry Left 2">
    <p:spTree>
      <p:nvGrpSpPr>
        <p:cNvPr id="1" name=""/>
        <p:cNvGrpSpPr/>
        <p:nvPr/>
      </p:nvGrpSpPr>
      <p:grpSpPr>
        <a:xfrm>
          <a:off x="0" y="0"/>
          <a:ext cx="0" cy="0"/>
          <a:chOff x="0" y="0"/>
          <a:chExt cx="0" cy="0"/>
        </a:xfrm>
      </p:grpSpPr>
      <p:sp>
        <p:nvSpPr>
          <p:cNvPr id="15" name="Picture Placeholder 13"/>
          <p:cNvSpPr>
            <a:spLocks noGrp="1"/>
          </p:cNvSpPr>
          <p:nvPr>
            <p:ph type="pic" sz="quarter" idx="20"/>
          </p:nvPr>
        </p:nvSpPr>
        <p:spPr>
          <a:xfrm>
            <a:off x="0" y="3456878"/>
            <a:ext cx="3157159" cy="3401122"/>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3" name="Picture Placeholder 13"/>
          <p:cNvSpPr>
            <a:spLocks noGrp="1"/>
          </p:cNvSpPr>
          <p:nvPr>
            <p:ph type="pic" sz="quarter" idx="21"/>
          </p:nvPr>
        </p:nvSpPr>
        <p:spPr>
          <a:xfrm>
            <a:off x="3307469" y="0"/>
            <a:ext cx="2804991" cy="68580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 name="Picture Placeholder 13"/>
          <p:cNvSpPr>
            <a:spLocks noGrp="1"/>
          </p:cNvSpPr>
          <p:nvPr>
            <p:ph type="pic" sz="quarter" idx="22"/>
          </p:nvPr>
        </p:nvSpPr>
        <p:spPr>
          <a:xfrm>
            <a:off x="0" y="1"/>
            <a:ext cx="3157159" cy="3323063"/>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 name="Rectangle 1"/>
          <p:cNvSpPr/>
          <p:nvPr userDrawn="1"/>
        </p:nvSpPr>
        <p:spPr>
          <a:xfrm>
            <a:off x="2911227" y="6311590"/>
            <a:ext cx="6346697" cy="34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22414249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Masonry Right 2">
    <p:spTree>
      <p:nvGrpSpPr>
        <p:cNvPr id="1" name=""/>
        <p:cNvGrpSpPr/>
        <p:nvPr/>
      </p:nvGrpSpPr>
      <p:grpSpPr>
        <a:xfrm>
          <a:off x="0" y="0"/>
          <a:ext cx="0" cy="0"/>
          <a:chOff x="0" y="0"/>
          <a:chExt cx="0" cy="0"/>
        </a:xfrm>
      </p:grpSpPr>
      <p:sp>
        <p:nvSpPr>
          <p:cNvPr id="15" name="Picture Placeholder 13"/>
          <p:cNvSpPr>
            <a:spLocks noGrp="1"/>
          </p:cNvSpPr>
          <p:nvPr>
            <p:ph type="pic" sz="quarter" idx="20"/>
          </p:nvPr>
        </p:nvSpPr>
        <p:spPr>
          <a:xfrm>
            <a:off x="9034841" y="3456878"/>
            <a:ext cx="3157159" cy="3401122"/>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3" name="Picture Placeholder 13"/>
          <p:cNvSpPr>
            <a:spLocks noGrp="1"/>
          </p:cNvSpPr>
          <p:nvPr>
            <p:ph type="pic" sz="quarter" idx="21"/>
          </p:nvPr>
        </p:nvSpPr>
        <p:spPr>
          <a:xfrm>
            <a:off x="6096000" y="0"/>
            <a:ext cx="2804991" cy="68580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 name="Picture Placeholder 13"/>
          <p:cNvSpPr>
            <a:spLocks noGrp="1"/>
          </p:cNvSpPr>
          <p:nvPr>
            <p:ph type="pic" sz="quarter" idx="22"/>
          </p:nvPr>
        </p:nvSpPr>
        <p:spPr>
          <a:xfrm>
            <a:off x="9034841" y="1"/>
            <a:ext cx="3157159" cy="3323063"/>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5" name="Rectangle 4"/>
          <p:cNvSpPr/>
          <p:nvPr userDrawn="1"/>
        </p:nvSpPr>
        <p:spPr>
          <a:xfrm>
            <a:off x="2911227" y="6311590"/>
            <a:ext cx="6346697" cy="34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375638803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Right Picture">
    <p:spTree>
      <p:nvGrpSpPr>
        <p:cNvPr id="1" name=""/>
        <p:cNvGrpSpPr/>
        <p:nvPr/>
      </p:nvGrpSpPr>
      <p:grpSpPr>
        <a:xfrm>
          <a:off x="0" y="0"/>
          <a:ext cx="0" cy="0"/>
          <a:chOff x="0" y="0"/>
          <a:chExt cx="0" cy="0"/>
        </a:xfrm>
      </p:grpSpPr>
      <p:sp>
        <p:nvSpPr>
          <p:cNvPr id="3" name="Rectangle 2"/>
          <p:cNvSpPr/>
          <p:nvPr userDrawn="1"/>
        </p:nvSpPr>
        <p:spPr>
          <a:xfrm>
            <a:off x="5643987" y="289932"/>
            <a:ext cx="948100" cy="345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2" name="Picture Placeholder 13"/>
          <p:cNvSpPr>
            <a:spLocks noGrp="1"/>
          </p:cNvSpPr>
          <p:nvPr>
            <p:ph type="pic" sz="quarter" idx="13"/>
          </p:nvPr>
        </p:nvSpPr>
        <p:spPr>
          <a:xfrm>
            <a:off x="6090694" y="0"/>
            <a:ext cx="6101306" cy="6858000"/>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 name="Rectangle 3"/>
          <p:cNvSpPr/>
          <p:nvPr userDrawn="1"/>
        </p:nvSpPr>
        <p:spPr>
          <a:xfrm>
            <a:off x="2911227" y="6311590"/>
            <a:ext cx="6346697" cy="34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319817136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Project 4">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4155183" y="3646449"/>
            <a:ext cx="3881635" cy="3211551"/>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2" name="Picture Placeholder 13"/>
          <p:cNvSpPr>
            <a:spLocks noGrp="1"/>
          </p:cNvSpPr>
          <p:nvPr>
            <p:ph type="pic" sz="quarter" idx="18"/>
          </p:nvPr>
        </p:nvSpPr>
        <p:spPr>
          <a:xfrm>
            <a:off x="0" y="3646449"/>
            <a:ext cx="3881635" cy="3211551"/>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3" name="Picture Placeholder 13"/>
          <p:cNvSpPr>
            <a:spLocks noGrp="1"/>
          </p:cNvSpPr>
          <p:nvPr>
            <p:ph type="pic" sz="quarter" idx="19"/>
          </p:nvPr>
        </p:nvSpPr>
        <p:spPr>
          <a:xfrm>
            <a:off x="8310365" y="3646449"/>
            <a:ext cx="3881635" cy="3211551"/>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12181802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App Review">
    <p:spTree>
      <p:nvGrpSpPr>
        <p:cNvPr id="1" name=""/>
        <p:cNvGrpSpPr/>
        <p:nvPr/>
      </p:nvGrpSpPr>
      <p:grpSpPr>
        <a:xfrm>
          <a:off x="0" y="0"/>
          <a:ext cx="0" cy="0"/>
          <a:chOff x="0" y="0"/>
          <a:chExt cx="0" cy="0"/>
        </a:xfrm>
      </p:grpSpPr>
      <p:sp>
        <p:nvSpPr>
          <p:cNvPr id="7" name="Picture Placeholder 13"/>
          <p:cNvSpPr>
            <a:spLocks noGrp="1"/>
          </p:cNvSpPr>
          <p:nvPr>
            <p:ph type="pic" sz="quarter" idx="22"/>
          </p:nvPr>
        </p:nvSpPr>
        <p:spPr>
          <a:xfrm>
            <a:off x="2288864" y="1707043"/>
            <a:ext cx="1927395" cy="3411367"/>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25202061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Laptop Review">
    <p:spTree>
      <p:nvGrpSpPr>
        <p:cNvPr id="1" name=""/>
        <p:cNvGrpSpPr/>
        <p:nvPr/>
      </p:nvGrpSpPr>
      <p:grpSpPr>
        <a:xfrm>
          <a:off x="0" y="0"/>
          <a:ext cx="0" cy="0"/>
          <a:chOff x="0" y="0"/>
          <a:chExt cx="0" cy="0"/>
        </a:xfrm>
      </p:grpSpPr>
      <p:sp>
        <p:nvSpPr>
          <p:cNvPr id="15" name="Picture Placeholder 13"/>
          <p:cNvSpPr>
            <a:spLocks noGrp="1"/>
          </p:cNvSpPr>
          <p:nvPr>
            <p:ph type="pic" sz="quarter" idx="22"/>
          </p:nvPr>
        </p:nvSpPr>
        <p:spPr>
          <a:xfrm>
            <a:off x="7346032" y="1573578"/>
            <a:ext cx="5958777" cy="3763202"/>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03522458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Facebook vs Twitter Desktop">
    <p:spTree>
      <p:nvGrpSpPr>
        <p:cNvPr id="1" name=""/>
        <p:cNvGrpSpPr/>
        <p:nvPr/>
      </p:nvGrpSpPr>
      <p:grpSpPr>
        <a:xfrm>
          <a:off x="0" y="0"/>
          <a:ext cx="0" cy="0"/>
          <a:chOff x="0" y="0"/>
          <a:chExt cx="0" cy="0"/>
        </a:xfrm>
      </p:grpSpPr>
      <p:sp>
        <p:nvSpPr>
          <p:cNvPr id="17" name="Picture Placeholder 13"/>
          <p:cNvSpPr>
            <a:spLocks noGrp="1"/>
          </p:cNvSpPr>
          <p:nvPr>
            <p:ph type="pic" sz="quarter" idx="22"/>
          </p:nvPr>
        </p:nvSpPr>
        <p:spPr>
          <a:xfrm>
            <a:off x="6787380" y="2499506"/>
            <a:ext cx="4134990" cy="231005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939775988"/>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iPad App Compares">
    <p:spTree>
      <p:nvGrpSpPr>
        <p:cNvPr id="1" name=""/>
        <p:cNvGrpSpPr/>
        <p:nvPr/>
      </p:nvGrpSpPr>
      <p:grpSpPr>
        <a:xfrm>
          <a:off x="0" y="0"/>
          <a:ext cx="0" cy="0"/>
          <a:chOff x="0" y="0"/>
          <a:chExt cx="0" cy="0"/>
        </a:xfrm>
      </p:grpSpPr>
      <p:sp>
        <p:nvSpPr>
          <p:cNvPr id="18" name="Picture Placeholder 13"/>
          <p:cNvSpPr>
            <a:spLocks noGrp="1"/>
          </p:cNvSpPr>
          <p:nvPr>
            <p:ph type="pic" sz="quarter" idx="22"/>
          </p:nvPr>
        </p:nvSpPr>
        <p:spPr>
          <a:xfrm>
            <a:off x="4756950" y="2166309"/>
            <a:ext cx="2739366" cy="3448361"/>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730164619"/>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Laptop3">
    <p:spTree>
      <p:nvGrpSpPr>
        <p:cNvPr id="1" name=""/>
        <p:cNvGrpSpPr/>
        <p:nvPr/>
      </p:nvGrpSpPr>
      <p:grpSpPr>
        <a:xfrm>
          <a:off x="0" y="0"/>
          <a:ext cx="0" cy="0"/>
          <a:chOff x="0" y="0"/>
          <a:chExt cx="0" cy="0"/>
        </a:xfrm>
      </p:grpSpPr>
      <p:sp>
        <p:nvSpPr>
          <p:cNvPr id="17" name="Picture Placeholder 13"/>
          <p:cNvSpPr>
            <a:spLocks noGrp="1"/>
          </p:cNvSpPr>
          <p:nvPr>
            <p:ph type="pic" sz="quarter" idx="20"/>
          </p:nvPr>
        </p:nvSpPr>
        <p:spPr>
          <a:xfrm>
            <a:off x="6500689" y="2373904"/>
            <a:ext cx="4137675" cy="2610612"/>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91265654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r Mission 2">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0" y="2045843"/>
            <a:ext cx="6054419" cy="3384802"/>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5323277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Big Picture">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12192000" cy="6858000"/>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53028865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Projects 2">
    <p:spTree>
      <p:nvGrpSpPr>
        <p:cNvPr id="1" name=""/>
        <p:cNvGrpSpPr/>
        <p:nvPr/>
      </p:nvGrpSpPr>
      <p:grpSpPr>
        <a:xfrm>
          <a:off x="0" y="0"/>
          <a:ext cx="0" cy="0"/>
          <a:chOff x="0" y="0"/>
          <a:chExt cx="0" cy="0"/>
        </a:xfrm>
      </p:grpSpPr>
      <p:sp>
        <p:nvSpPr>
          <p:cNvPr id="11" name="Picture Placeholder 13"/>
          <p:cNvSpPr>
            <a:spLocks noGrp="1"/>
          </p:cNvSpPr>
          <p:nvPr>
            <p:ph type="pic" sz="quarter" idx="18"/>
          </p:nvPr>
        </p:nvSpPr>
        <p:spPr>
          <a:xfrm>
            <a:off x="6096000" y="2086972"/>
            <a:ext cx="4795280" cy="35306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21811153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Projects_1">
    <p:spTree>
      <p:nvGrpSpPr>
        <p:cNvPr id="1" name=""/>
        <p:cNvGrpSpPr/>
        <p:nvPr/>
      </p:nvGrpSpPr>
      <p:grpSpPr>
        <a:xfrm>
          <a:off x="0" y="0"/>
          <a:ext cx="0" cy="0"/>
          <a:chOff x="0" y="0"/>
          <a:chExt cx="0" cy="0"/>
        </a:xfrm>
      </p:grpSpPr>
      <p:sp>
        <p:nvSpPr>
          <p:cNvPr id="7" name="Picture Placeholder 13"/>
          <p:cNvSpPr>
            <a:spLocks noGrp="1"/>
          </p:cNvSpPr>
          <p:nvPr>
            <p:ph type="pic" sz="quarter" idx="15"/>
          </p:nvPr>
        </p:nvSpPr>
        <p:spPr>
          <a:xfrm>
            <a:off x="9988325" y="2134220"/>
            <a:ext cx="2203675" cy="32131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8" name="Picture Placeholder 13"/>
          <p:cNvSpPr>
            <a:spLocks noGrp="1"/>
          </p:cNvSpPr>
          <p:nvPr>
            <p:ph type="pic" sz="quarter" idx="16"/>
          </p:nvPr>
        </p:nvSpPr>
        <p:spPr>
          <a:xfrm>
            <a:off x="0" y="2134220"/>
            <a:ext cx="5589456" cy="32131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7"/>
          </p:nvPr>
        </p:nvSpPr>
        <p:spPr>
          <a:xfrm>
            <a:off x="5592981" y="2134220"/>
            <a:ext cx="2194147" cy="32131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0" name="Picture Placeholder 13"/>
          <p:cNvSpPr>
            <a:spLocks noGrp="1"/>
          </p:cNvSpPr>
          <p:nvPr>
            <p:ph type="pic" sz="quarter" idx="18"/>
          </p:nvPr>
        </p:nvSpPr>
        <p:spPr>
          <a:xfrm>
            <a:off x="7790653" y="2134220"/>
            <a:ext cx="2194147" cy="32131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8008789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Right Project">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8632668" y="3416300"/>
            <a:ext cx="2575247" cy="34417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7" name="Picture Placeholder 13"/>
          <p:cNvSpPr>
            <a:spLocks noGrp="1"/>
          </p:cNvSpPr>
          <p:nvPr>
            <p:ph type="pic" sz="quarter" idx="18"/>
          </p:nvPr>
        </p:nvSpPr>
        <p:spPr>
          <a:xfrm>
            <a:off x="7345045" y="2286000"/>
            <a:ext cx="2575247" cy="34417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265674360"/>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Portfolio Masonry Left">
    <p:spTree>
      <p:nvGrpSpPr>
        <p:cNvPr id="1" name=""/>
        <p:cNvGrpSpPr/>
        <p:nvPr/>
      </p:nvGrpSpPr>
      <p:grpSpPr>
        <a:xfrm>
          <a:off x="0" y="0"/>
          <a:ext cx="0" cy="0"/>
          <a:chOff x="0" y="0"/>
          <a:chExt cx="0" cy="0"/>
        </a:xfrm>
      </p:grpSpPr>
      <p:sp>
        <p:nvSpPr>
          <p:cNvPr id="10" name="Picture Placeholder 13"/>
          <p:cNvSpPr>
            <a:spLocks noGrp="1"/>
          </p:cNvSpPr>
          <p:nvPr>
            <p:ph type="pic" sz="quarter" idx="19"/>
          </p:nvPr>
        </p:nvSpPr>
        <p:spPr>
          <a:xfrm>
            <a:off x="0" y="4594303"/>
            <a:ext cx="2963853" cy="2263697"/>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1" name="Picture Placeholder 13"/>
          <p:cNvSpPr>
            <a:spLocks noGrp="1"/>
          </p:cNvSpPr>
          <p:nvPr>
            <p:ph type="pic" sz="quarter" idx="20"/>
          </p:nvPr>
        </p:nvSpPr>
        <p:spPr>
          <a:xfrm>
            <a:off x="0" y="-5577"/>
            <a:ext cx="2989305" cy="4466065"/>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2" name="Picture Placeholder 13"/>
          <p:cNvSpPr>
            <a:spLocks noGrp="1"/>
          </p:cNvSpPr>
          <p:nvPr>
            <p:ph type="pic" sz="quarter" idx="21"/>
          </p:nvPr>
        </p:nvSpPr>
        <p:spPr>
          <a:xfrm>
            <a:off x="3126299" y="-5577"/>
            <a:ext cx="2963853" cy="2258123"/>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3" name="Picture Placeholder 13"/>
          <p:cNvSpPr>
            <a:spLocks noGrp="1"/>
          </p:cNvSpPr>
          <p:nvPr>
            <p:ph type="pic" sz="quarter" idx="22"/>
          </p:nvPr>
        </p:nvSpPr>
        <p:spPr>
          <a:xfrm>
            <a:off x="3126299" y="2391935"/>
            <a:ext cx="2963853" cy="4466065"/>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Rectangle 5"/>
          <p:cNvSpPr/>
          <p:nvPr userDrawn="1"/>
        </p:nvSpPr>
        <p:spPr>
          <a:xfrm>
            <a:off x="2911227" y="6311590"/>
            <a:ext cx="6346697" cy="34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187311781"/>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Portfolio Masonry Right">
    <p:spTree>
      <p:nvGrpSpPr>
        <p:cNvPr id="1" name=""/>
        <p:cNvGrpSpPr/>
        <p:nvPr/>
      </p:nvGrpSpPr>
      <p:grpSpPr>
        <a:xfrm>
          <a:off x="0" y="0"/>
          <a:ext cx="0" cy="0"/>
          <a:chOff x="0" y="0"/>
          <a:chExt cx="0" cy="0"/>
        </a:xfrm>
      </p:grpSpPr>
      <p:sp>
        <p:nvSpPr>
          <p:cNvPr id="10" name="Picture Placeholder 13"/>
          <p:cNvSpPr>
            <a:spLocks noGrp="1"/>
          </p:cNvSpPr>
          <p:nvPr>
            <p:ph type="pic" sz="quarter" idx="19"/>
          </p:nvPr>
        </p:nvSpPr>
        <p:spPr>
          <a:xfrm>
            <a:off x="9202695" y="4594303"/>
            <a:ext cx="2989305" cy="2263697"/>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1" name="Picture Placeholder 13"/>
          <p:cNvSpPr>
            <a:spLocks noGrp="1"/>
          </p:cNvSpPr>
          <p:nvPr>
            <p:ph type="pic" sz="quarter" idx="20"/>
          </p:nvPr>
        </p:nvSpPr>
        <p:spPr>
          <a:xfrm>
            <a:off x="9202695" y="-5577"/>
            <a:ext cx="2989305" cy="4466065"/>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2" name="Picture Placeholder 13"/>
          <p:cNvSpPr>
            <a:spLocks noGrp="1"/>
          </p:cNvSpPr>
          <p:nvPr>
            <p:ph type="pic" sz="quarter" idx="21"/>
          </p:nvPr>
        </p:nvSpPr>
        <p:spPr>
          <a:xfrm>
            <a:off x="6082684" y="-5577"/>
            <a:ext cx="2963853" cy="2258123"/>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3" name="Picture Placeholder 13"/>
          <p:cNvSpPr>
            <a:spLocks noGrp="1"/>
          </p:cNvSpPr>
          <p:nvPr>
            <p:ph type="pic" sz="quarter" idx="22"/>
          </p:nvPr>
        </p:nvSpPr>
        <p:spPr>
          <a:xfrm>
            <a:off x="6082684" y="2391935"/>
            <a:ext cx="2963853" cy="4466065"/>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Rectangle 5"/>
          <p:cNvSpPr/>
          <p:nvPr userDrawn="1"/>
        </p:nvSpPr>
        <p:spPr>
          <a:xfrm>
            <a:off x="2911227" y="6311590"/>
            <a:ext cx="6346697" cy="34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70380155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Portfolio of 4">
    <p:spTree>
      <p:nvGrpSpPr>
        <p:cNvPr id="1" name=""/>
        <p:cNvGrpSpPr/>
        <p:nvPr/>
      </p:nvGrpSpPr>
      <p:grpSpPr>
        <a:xfrm>
          <a:off x="0" y="0"/>
          <a:ext cx="0" cy="0"/>
          <a:chOff x="0" y="0"/>
          <a:chExt cx="0" cy="0"/>
        </a:xfrm>
      </p:grpSpPr>
      <p:sp>
        <p:nvSpPr>
          <p:cNvPr id="7" name="Picture Placeholder 13"/>
          <p:cNvSpPr>
            <a:spLocks noGrp="1"/>
          </p:cNvSpPr>
          <p:nvPr>
            <p:ph type="pic" sz="quarter" idx="18"/>
          </p:nvPr>
        </p:nvSpPr>
        <p:spPr>
          <a:xfrm>
            <a:off x="6101306" y="3423424"/>
            <a:ext cx="6090694" cy="343457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8" name="Picture Placeholder 13"/>
          <p:cNvSpPr>
            <a:spLocks noGrp="1"/>
          </p:cNvSpPr>
          <p:nvPr>
            <p:ph type="pic" sz="quarter" idx="19"/>
          </p:nvPr>
        </p:nvSpPr>
        <p:spPr>
          <a:xfrm>
            <a:off x="0" y="3423424"/>
            <a:ext cx="6101306" cy="343457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20"/>
          </p:nvPr>
        </p:nvSpPr>
        <p:spPr>
          <a:xfrm>
            <a:off x="6101306" y="0"/>
            <a:ext cx="6090694" cy="3423424"/>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455767106"/>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iphone_devices of 3">
    <p:spTree>
      <p:nvGrpSpPr>
        <p:cNvPr id="1" name=""/>
        <p:cNvGrpSpPr/>
        <p:nvPr/>
      </p:nvGrpSpPr>
      <p:grpSpPr>
        <a:xfrm>
          <a:off x="0" y="0"/>
          <a:ext cx="0" cy="0"/>
          <a:chOff x="0" y="0"/>
          <a:chExt cx="0" cy="0"/>
        </a:xfrm>
      </p:grpSpPr>
      <p:sp>
        <p:nvSpPr>
          <p:cNvPr id="61" name="Picture Placeholder 13"/>
          <p:cNvSpPr>
            <a:spLocks noGrp="1"/>
          </p:cNvSpPr>
          <p:nvPr>
            <p:ph type="pic" sz="quarter" idx="19"/>
          </p:nvPr>
        </p:nvSpPr>
        <p:spPr>
          <a:xfrm>
            <a:off x="2510100" y="5348715"/>
            <a:ext cx="1930042" cy="340863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21"/>
          </p:nvPr>
        </p:nvSpPr>
        <p:spPr>
          <a:xfrm>
            <a:off x="5168156" y="3938258"/>
            <a:ext cx="1930042" cy="340863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0" name="Picture Placeholder 13"/>
          <p:cNvSpPr>
            <a:spLocks noGrp="1"/>
          </p:cNvSpPr>
          <p:nvPr>
            <p:ph type="pic" sz="quarter" idx="22"/>
          </p:nvPr>
        </p:nvSpPr>
        <p:spPr>
          <a:xfrm>
            <a:off x="7755202" y="5348715"/>
            <a:ext cx="1930042" cy="340863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1" name="Rectangle 10"/>
          <p:cNvSpPr/>
          <p:nvPr userDrawn="1"/>
        </p:nvSpPr>
        <p:spPr>
          <a:xfrm>
            <a:off x="2911227" y="6311590"/>
            <a:ext cx="6346697" cy="34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3884431638"/>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iphone_devices of 3">
    <p:spTree>
      <p:nvGrpSpPr>
        <p:cNvPr id="1" name=""/>
        <p:cNvGrpSpPr/>
        <p:nvPr/>
      </p:nvGrpSpPr>
      <p:grpSpPr>
        <a:xfrm>
          <a:off x="0" y="0"/>
          <a:ext cx="0" cy="0"/>
          <a:chOff x="0" y="0"/>
          <a:chExt cx="0" cy="0"/>
        </a:xfrm>
      </p:grpSpPr>
      <p:sp>
        <p:nvSpPr>
          <p:cNvPr id="6" name="Rectangle 5"/>
          <p:cNvSpPr/>
          <p:nvPr userDrawn="1"/>
        </p:nvSpPr>
        <p:spPr>
          <a:xfrm>
            <a:off x="2911227" y="6311590"/>
            <a:ext cx="6346697" cy="34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7" name="Picture Placeholder 13"/>
          <p:cNvSpPr>
            <a:spLocks noGrp="1"/>
          </p:cNvSpPr>
          <p:nvPr>
            <p:ph type="pic" sz="quarter" idx="21"/>
          </p:nvPr>
        </p:nvSpPr>
        <p:spPr>
          <a:xfrm>
            <a:off x="6970174" y="1623849"/>
            <a:ext cx="3621757" cy="643758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18360045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iphone_devices of 3">
    <p:spTree>
      <p:nvGrpSpPr>
        <p:cNvPr id="1" name=""/>
        <p:cNvGrpSpPr/>
        <p:nvPr/>
      </p:nvGrpSpPr>
      <p:grpSpPr>
        <a:xfrm>
          <a:off x="0" y="0"/>
          <a:ext cx="0" cy="0"/>
          <a:chOff x="0" y="0"/>
          <a:chExt cx="0" cy="0"/>
        </a:xfrm>
      </p:grpSpPr>
      <p:sp>
        <p:nvSpPr>
          <p:cNvPr id="6" name="Rectangle 5"/>
          <p:cNvSpPr/>
          <p:nvPr userDrawn="1"/>
        </p:nvSpPr>
        <p:spPr>
          <a:xfrm>
            <a:off x="2911227" y="6311590"/>
            <a:ext cx="6346697" cy="34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5" name="Picture Placeholder 13"/>
          <p:cNvSpPr>
            <a:spLocks noGrp="1"/>
          </p:cNvSpPr>
          <p:nvPr>
            <p:ph type="pic" sz="quarter" idx="21"/>
          </p:nvPr>
        </p:nvSpPr>
        <p:spPr>
          <a:xfrm>
            <a:off x="4627808" y="3115099"/>
            <a:ext cx="2878918" cy="510335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09209826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Picture v4">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1" y="0"/>
            <a:ext cx="12191999" cy="6858000"/>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3108305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Welcome Message">
    <p:spTree>
      <p:nvGrpSpPr>
        <p:cNvPr id="1" name=""/>
        <p:cNvGrpSpPr/>
        <p:nvPr/>
      </p:nvGrpSpPr>
      <p:grpSpPr>
        <a:xfrm>
          <a:off x="0" y="0"/>
          <a:ext cx="0" cy="0"/>
          <a:chOff x="0" y="0"/>
          <a:chExt cx="0" cy="0"/>
        </a:xfrm>
      </p:grpSpPr>
      <p:sp>
        <p:nvSpPr>
          <p:cNvPr id="5" name="Picture Placeholder 8"/>
          <p:cNvSpPr>
            <a:spLocks noGrp="1"/>
          </p:cNvSpPr>
          <p:nvPr>
            <p:ph type="pic" sz="quarter" idx="18"/>
          </p:nvPr>
        </p:nvSpPr>
        <p:spPr>
          <a:xfrm>
            <a:off x="1140948" y="1667631"/>
            <a:ext cx="2248875" cy="2608016"/>
          </a:xfrm>
          <a:custGeom>
            <a:avLst/>
            <a:gdLst>
              <a:gd name="connsiteX0" fmla="*/ 2522219 w 5044439"/>
              <a:gd name="connsiteY0" fmla="*/ 0 h 5851550"/>
              <a:gd name="connsiteX1" fmla="*/ 5044439 w 5044439"/>
              <a:gd name="connsiteY1" fmla="*/ 1261110 h 5851550"/>
              <a:gd name="connsiteX2" fmla="*/ 5044439 w 5044439"/>
              <a:gd name="connsiteY2" fmla="*/ 4590440 h 5851550"/>
              <a:gd name="connsiteX3" fmla="*/ 2522219 w 5044439"/>
              <a:gd name="connsiteY3" fmla="*/ 5851550 h 5851550"/>
              <a:gd name="connsiteX4" fmla="*/ 0 w 5044439"/>
              <a:gd name="connsiteY4" fmla="*/ 4590440 h 5851550"/>
              <a:gd name="connsiteX5" fmla="*/ 0 w 5044439"/>
              <a:gd name="connsiteY5" fmla="*/ 1261110 h 585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4439" h="5851550">
                <a:moveTo>
                  <a:pt x="2522219" y="0"/>
                </a:moveTo>
                <a:lnTo>
                  <a:pt x="5044439" y="1261110"/>
                </a:lnTo>
                <a:lnTo>
                  <a:pt x="5044439" y="4590440"/>
                </a:lnTo>
                <a:lnTo>
                  <a:pt x="2522219" y="5851550"/>
                </a:lnTo>
                <a:lnTo>
                  <a:pt x="0" y="4590440"/>
                </a:lnTo>
                <a:lnTo>
                  <a:pt x="0" y="1261110"/>
                </a:lnTo>
                <a:close/>
              </a:path>
            </a:pathLst>
          </a:custGeom>
          <a:effectLst/>
        </p:spPr>
        <p:txBody>
          <a:bodyPr wrap="square">
            <a:no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426239291"/>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Services Features">
    <p:spTree>
      <p:nvGrpSpPr>
        <p:cNvPr id="1" name=""/>
        <p:cNvGrpSpPr/>
        <p:nvPr/>
      </p:nvGrpSpPr>
      <p:grpSpPr>
        <a:xfrm>
          <a:off x="0" y="0"/>
          <a:ext cx="0" cy="0"/>
          <a:chOff x="0" y="0"/>
          <a:chExt cx="0" cy="0"/>
        </a:xfrm>
      </p:grpSpPr>
      <p:sp>
        <p:nvSpPr>
          <p:cNvPr id="8" name="Picture Placeholder 13"/>
          <p:cNvSpPr>
            <a:spLocks noGrp="1"/>
          </p:cNvSpPr>
          <p:nvPr>
            <p:ph type="pic" sz="quarter" idx="16"/>
          </p:nvPr>
        </p:nvSpPr>
        <p:spPr>
          <a:xfrm>
            <a:off x="-1" y="3644900"/>
            <a:ext cx="12192001" cy="32131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41899204"/>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meline 1">
    <p:spTree>
      <p:nvGrpSpPr>
        <p:cNvPr id="1" name=""/>
        <p:cNvGrpSpPr/>
        <p:nvPr/>
      </p:nvGrpSpPr>
      <p:grpSpPr>
        <a:xfrm>
          <a:off x="0" y="0"/>
          <a:ext cx="0" cy="0"/>
          <a:chOff x="0" y="0"/>
          <a:chExt cx="0" cy="0"/>
        </a:xfrm>
      </p:grpSpPr>
      <p:sp>
        <p:nvSpPr>
          <p:cNvPr id="7" name="Picture Placeholder 13"/>
          <p:cNvSpPr>
            <a:spLocks noGrp="1"/>
          </p:cNvSpPr>
          <p:nvPr>
            <p:ph type="pic" sz="quarter" idx="17"/>
          </p:nvPr>
        </p:nvSpPr>
        <p:spPr>
          <a:xfrm>
            <a:off x="6662666" y="4544121"/>
            <a:ext cx="3099468" cy="2018371"/>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8"/>
          </p:nvPr>
        </p:nvSpPr>
        <p:spPr>
          <a:xfrm>
            <a:off x="2432976" y="3289610"/>
            <a:ext cx="3099468" cy="2018371"/>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 name="Rectangle 1"/>
          <p:cNvSpPr/>
          <p:nvPr userDrawn="1"/>
        </p:nvSpPr>
        <p:spPr>
          <a:xfrm>
            <a:off x="2895184" y="6278136"/>
            <a:ext cx="6404742" cy="4125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2677237095"/>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meline 2">
    <p:spTree>
      <p:nvGrpSpPr>
        <p:cNvPr id="1" name=""/>
        <p:cNvGrpSpPr/>
        <p:nvPr/>
      </p:nvGrpSpPr>
      <p:grpSpPr>
        <a:xfrm>
          <a:off x="0" y="0"/>
          <a:ext cx="0" cy="0"/>
          <a:chOff x="0" y="0"/>
          <a:chExt cx="0" cy="0"/>
        </a:xfrm>
      </p:grpSpPr>
      <p:sp>
        <p:nvSpPr>
          <p:cNvPr id="7" name="Picture Placeholder 13"/>
          <p:cNvSpPr>
            <a:spLocks noGrp="1"/>
          </p:cNvSpPr>
          <p:nvPr>
            <p:ph type="pic" sz="quarter" idx="17"/>
          </p:nvPr>
        </p:nvSpPr>
        <p:spPr>
          <a:xfrm>
            <a:off x="6662666" y="2263943"/>
            <a:ext cx="3099468" cy="2018371"/>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8"/>
          </p:nvPr>
        </p:nvSpPr>
        <p:spPr>
          <a:xfrm>
            <a:off x="2432976" y="1009431"/>
            <a:ext cx="3099468" cy="2018371"/>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0" name="Picture Placeholder 13"/>
          <p:cNvSpPr>
            <a:spLocks noGrp="1"/>
          </p:cNvSpPr>
          <p:nvPr>
            <p:ph type="pic" sz="quarter" idx="19"/>
          </p:nvPr>
        </p:nvSpPr>
        <p:spPr>
          <a:xfrm>
            <a:off x="2432976" y="4176378"/>
            <a:ext cx="3099468" cy="2018371"/>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5" name="Rectangle 4"/>
          <p:cNvSpPr/>
          <p:nvPr userDrawn="1"/>
        </p:nvSpPr>
        <p:spPr>
          <a:xfrm>
            <a:off x="2895184" y="6278136"/>
            <a:ext cx="6404742" cy="4125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3310756167"/>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Meet_the_squad">
    <p:spTree>
      <p:nvGrpSpPr>
        <p:cNvPr id="1" name=""/>
        <p:cNvGrpSpPr/>
        <p:nvPr/>
      </p:nvGrpSpPr>
      <p:grpSpPr>
        <a:xfrm>
          <a:off x="0" y="0"/>
          <a:ext cx="0" cy="0"/>
          <a:chOff x="0" y="0"/>
          <a:chExt cx="0" cy="0"/>
        </a:xfrm>
      </p:grpSpPr>
      <p:sp>
        <p:nvSpPr>
          <p:cNvPr id="3" name="Picture Placeholder 13"/>
          <p:cNvSpPr>
            <a:spLocks noGrp="1"/>
          </p:cNvSpPr>
          <p:nvPr>
            <p:ph type="pic" sz="quarter" idx="14"/>
          </p:nvPr>
        </p:nvSpPr>
        <p:spPr>
          <a:xfrm>
            <a:off x="1360720" y="1706243"/>
            <a:ext cx="2973453" cy="3083755"/>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 name="Picture Placeholder 13"/>
          <p:cNvSpPr>
            <a:spLocks noGrp="1"/>
          </p:cNvSpPr>
          <p:nvPr>
            <p:ph type="pic" sz="quarter" idx="15"/>
          </p:nvPr>
        </p:nvSpPr>
        <p:spPr>
          <a:xfrm>
            <a:off x="7831785" y="1706243"/>
            <a:ext cx="2973453" cy="3083755"/>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5" name="Picture Placeholder 13"/>
          <p:cNvSpPr>
            <a:spLocks noGrp="1"/>
          </p:cNvSpPr>
          <p:nvPr>
            <p:ph type="pic" sz="quarter" idx="16"/>
          </p:nvPr>
        </p:nvSpPr>
        <p:spPr>
          <a:xfrm>
            <a:off x="4596253" y="1706243"/>
            <a:ext cx="2973453" cy="3083755"/>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435239541"/>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eam 2">
    <p:spTree>
      <p:nvGrpSpPr>
        <p:cNvPr id="1" name=""/>
        <p:cNvGrpSpPr/>
        <p:nvPr/>
      </p:nvGrpSpPr>
      <p:grpSpPr>
        <a:xfrm>
          <a:off x="0" y="0"/>
          <a:ext cx="0" cy="0"/>
          <a:chOff x="0" y="0"/>
          <a:chExt cx="0" cy="0"/>
        </a:xfrm>
      </p:grpSpPr>
      <p:sp>
        <p:nvSpPr>
          <p:cNvPr id="7" name="Picture Placeholder 13"/>
          <p:cNvSpPr>
            <a:spLocks noGrp="1"/>
          </p:cNvSpPr>
          <p:nvPr>
            <p:ph type="pic" sz="quarter" idx="20"/>
          </p:nvPr>
        </p:nvSpPr>
        <p:spPr>
          <a:xfrm>
            <a:off x="0" y="0"/>
            <a:ext cx="12192000" cy="685800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 name="Picture Placeholder 3"/>
          <p:cNvSpPr>
            <a:spLocks noGrp="1"/>
          </p:cNvSpPr>
          <p:nvPr>
            <p:ph type="pic" sz="quarter" idx="11"/>
          </p:nvPr>
        </p:nvSpPr>
        <p:spPr>
          <a:xfrm>
            <a:off x="9367481" y="2332758"/>
            <a:ext cx="1467994" cy="1467577"/>
          </a:xfrm>
          <a:prstGeom prst="ellipse">
            <a:avLst/>
          </a:prstGeom>
        </p:spPr>
        <p:txBody>
          <a:bodyPr>
            <a:normAutofit/>
          </a:bodyPr>
          <a:lstStyle>
            <a:lvl1pPr>
              <a:defRPr sz="1150" b="0" i="0">
                <a:latin typeface="Lato Light" charset="0"/>
                <a:ea typeface="Lato Light" charset="0"/>
                <a:cs typeface="Lato Light" charset="0"/>
              </a:defRPr>
            </a:lvl1pPr>
          </a:lstStyle>
          <a:p>
            <a:endParaRPr lang="en-US" dirty="0"/>
          </a:p>
        </p:txBody>
      </p:sp>
      <p:sp>
        <p:nvSpPr>
          <p:cNvPr id="15" name="Picture Placeholder 3"/>
          <p:cNvSpPr>
            <a:spLocks noGrp="1"/>
          </p:cNvSpPr>
          <p:nvPr>
            <p:ph type="pic" sz="quarter" idx="12"/>
          </p:nvPr>
        </p:nvSpPr>
        <p:spPr>
          <a:xfrm>
            <a:off x="6703597" y="2332758"/>
            <a:ext cx="1467994" cy="1467577"/>
          </a:xfrm>
          <a:prstGeom prst="ellipse">
            <a:avLst/>
          </a:prstGeom>
        </p:spPr>
        <p:txBody>
          <a:bodyPr>
            <a:normAutofit/>
          </a:bodyPr>
          <a:lstStyle>
            <a:lvl1pPr>
              <a:defRPr sz="1150" b="0" i="0">
                <a:latin typeface="Lato Light" charset="0"/>
                <a:ea typeface="Lato Light" charset="0"/>
                <a:cs typeface="Lato Light" charset="0"/>
              </a:defRPr>
            </a:lvl1pPr>
          </a:lstStyle>
          <a:p>
            <a:endParaRPr lang="en-US" dirty="0"/>
          </a:p>
        </p:txBody>
      </p:sp>
      <p:sp>
        <p:nvSpPr>
          <p:cNvPr id="25" name="Picture Placeholder 3"/>
          <p:cNvSpPr>
            <a:spLocks noGrp="1"/>
          </p:cNvSpPr>
          <p:nvPr>
            <p:ph type="pic" sz="quarter" idx="13"/>
          </p:nvPr>
        </p:nvSpPr>
        <p:spPr>
          <a:xfrm>
            <a:off x="4005414" y="2332758"/>
            <a:ext cx="1467994" cy="1467577"/>
          </a:xfrm>
          <a:prstGeom prst="ellipse">
            <a:avLst/>
          </a:prstGeom>
        </p:spPr>
        <p:txBody>
          <a:bodyPr>
            <a:normAutofit/>
          </a:bodyPr>
          <a:lstStyle>
            <a:lvl1pPr>
              <a:defRPr sz="1150" b="0" i="0">
                <a:latin typeface="Lato Light" charset="0"/>
                <a:ea typeface="Lato Light" charset="0"/>
                <a:cs typeface="Lato Light" charset="0"/>
              </a:defRPr>
            </a:lvl1pPr>
          </a:lstStyle>
          <a:p>
            <a:endParaRPr lang="en-US" dirty="0"/>
          </a:p>
        </p:txBody>
      </p:sp>
      <p:sp>
        <p:nvSpPr>
          <p:cNvPr id="34" name="Picture Placeholder 3"/>
          <p:cNvSpPr>
            <a:spLocks noGrp="1"/>
          </p:cNvSpPr>
          <p:nvPr>
            <p:ph type="pic" sz="quarter" idx="14"/>
          </p:nvPr>
        </p:nvSpPr>
        <p:spPr>
          <a:xfrm>
            <a:off x="1341531" y="2332758"/>
            <a:ext cx="1467994" cy="1467577"/>
          </a:xfrm>
          <a:prstGeom prst="ellipse">
            <a:avLst/>
          </a:prstGeom>
        </p:spPr>
        <p:txBody>
          <a:bodyPr>
            <a:normAutofit/>
          </a:bodyPr>
          <a:lstStyle>
            <a:lvl1pPr>
              <a:defRPr sz="1150" b="0" i="0">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47918545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eam 2">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9367481" y="2332758"/>
            <a:ext cx="1467994" cy="1467577"/>
          </a:xfrm>
          <a:prstGeom prst="ellipse">
            <a:avLst/>
          </a:prstGeom>
        </p:spPr>
        <p:txBody>
          <a:bodyPr>
            <a:normAutofit/>
          </a:bodyPr>
          <a:lstStyle>
            <a:lvl1pPr>
              <a:defRPr sz="1150" b="0" i="0">
                <a:latin typeface="Lato Light" charset="0"/>
                <a:ea typeface="Lato Light" charset="0"/>
                <a:cs typeface="Lato Light" charset="0"/>
              </a:defRPr>
            </a:lvl1pPr>
          </a:lstStyle>
          <a:p>
            <a:endParaRPr lang="en-US" dirty="0"/>
          </a:p>
        </p:txBody>
      </p:sp>
      <p:sp>
        <p:nvSpPr>
          <p:cNvPr id="15" name="Picture Placeholder 3"/>
          <p:cNvSpPr>
            <a:spLocks noGrp="1"/>
          </p:cNvSpPr>
          <p:nvPr>
            <p:ph type="pic" sz="quarter" idx="12"/>
          </p:nvPr>
        </p:nvSpPr>
        <p:spPr>
          <a:xfrm>
            <a:off x="6703597" y="2332758"/>
            <a:ext cx="1467994" cy="1467577"/>
          </a:xfrm>
          <a:prstGeom prst="ellipse">
            <a:avLst/>
          </a:prstGeom>
        </p:spPr>
        <p:txBody>
          <a:bodyPr>
            <a:normAutofit/>
          </a:bodyPr>
          <a:lstStyle>
            <a:lvl1pPr>
              <a:defRPr sz="1150" b="0" i="0">
                <a:latin typeface="Lato Light" charset="0"/>
                <a:ea typeface="Lato Light" charset="0"/>
                <a:cs typeface="Lato Light" charset="0"/>
              </a:defRPr>
            </a:lvl1pPr>
          </a:lstStyle>
          <a:p>
            <a:endParaRPr lang="en-US" dirty="0"/>
          </a:p>
        </p:txBody>
      </p:sp>
      <p:sp>
        <p:nvSpPr>
          <p:cNvPr id="25" name="Picture Placeholder 3"/>
          <p:cNvSpPr>
            <a:spLocks noGrp="1"/>
          </p:cNvSpPr>
          <p:nvPr>
            <p:ph type="pic" sz="quarter" idx="13"/>
          </p:nvPr>
        </p:nvSpPr>
        <p:spPr>
          <a:xfrm>
            <a:off x="4005414" y="2332758"/>
            <a:ext cx="1467994" cy="1467577"/>
          </a:xfrm>
          <a:prstGeom prst="ellipse">
            <a:avLst/>
          </a:prstGeom>
        </p:spPr>
        <p:txBody>
          <a:bodyPr>
            <a:normAutofit/>
          </a:bodyPr>
          <a:lstStyle>
            <a:lvl1pPr>
              <a:defRPr sz="1150" b="0" i="0">
                <a:latin typeface="Lato Light" charset="0"/>
                <a:ea typeface="Lato Light" charset="0"/>
                <a:cs typeface="Lato Light" charset="0"/>
              </a:defRPr>
            </a:lvl1pPr>
          </a:lstStyle>
          <a:p>
            <a:endParaRPr lang="en-US" dirty="0"/>
          </a:p>
        </p:txBody>
      </p:sp>
      <p:sp>
        <p:nvSpPr>
          <p:cNvPr id="34" name="Picture Placeholder 3"/>
          <p:cNvSpPr>
            <a:spLocks noGrp="1"/>
          </p:cNvSpPr>
          <p:nvPr>
            <p:ph type="pic" sz="quarter" idx="14"/>
          </p:nvPr>
        </p:nvSpPr>
        <p:spPr>
          <a:xfrm>
            <a:off x="1341531" y="2332758"/>
            <a:ext cx="1467994" cy="1467577"/>
          </a:xfrm>
          <a:prstGeom prst="ellipse">
            <a:avLst/>
          </a:prstGeom>
        </p:spPr>
        <p:txBody>
          <a:bodyPr>
            <a:normAutofit/>
          </a:bodyPr>
          <a:lstStyle>
            <a:lvl1pPr>
              <a:defRPr sz="1150" b="0" i="0">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34798252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Laptop3">
    <p:spTree>
      <p:nvGrpSpPr>
        <p:cNvPr id="1" name=""/>
        <p:cNvGrpSpPr/>
        <p:nvPr/>
      </p:nvGrpSpPr>
      <p:grpSpPr>
        <a:xfrm>
          <a:off x="0" y="0"/>
          <a:ext cx="0" cy="0"/>
          <a:chOff x="0" y="0"/>
          <a:chExt cx="0" cy="0"/>
        </a:xfrm>
      </p:grpSpPr>
      <p:sp>
        <p:nvSpPr>
          <p:cNvPr id="16" name="Picture Placeholder 13"/>
          <p:cNvSpPr>
            <a:spLocks noGrp="1"/>
          </p:cNvSpPr>
          <p:nvPr>
            <p:ph type="pic" sz="quarter" idx="20"/>
          </p:nvPr>
        </p:nvSpPr>
        <p:spPr>
          <a:xfrm>
            <a:off x="4216574" y="2440066"/>
            <a:ext cx="3790604" cy="240130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169770969"/>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Laptop mockup">
    <p:spTree>
      <p:nvGrpSpPr>
        <p:cNvPr id="1" name=""/>
        <p:cNvGrpSpPr/>
        <p:nvPr/>
      </p:nvGrpSpPr>
      <p:grpSpPr>
        <a:xfrm>
          <a:off x="0" y="0"/>
          <a:ext cx="0" cy="0"/>
          <a:chOff x="0" y="0"/>
          <a:chExt cx="0" cy="0"/>
        </a:xfrm>
      </p:grpSpPr>
      <p:sp>
        <p:nvSpPr>
          <p:cNvPr id="45" name="Picture Placeholder 13"/>
          <p:cNvSpPr>
            <a:spLocks noGrp="1"/>
          </p:cNvSpPr>
          <p:nvPr>
            <p:ph type="pic" sz="quarter" idx="22"/>
          </p:nvPr>
        </p:nvSpPr>
        <p:spPr>
          <a:xfrm>
            <a:off x="7341086" y="3187793"/>
            <a:ext cx="2908549" cy="1847088"/>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7" name="Picture Placeholder 13"/>
          <p:cNvSpPr>
            <a:spLocks noGrp="1"/>
          </p:cNvSpPr>
          <p:nvPr>
            <p:ph type="pic" sz="quarter" idx="24"/>
          </p:nvPr>
        </p:nvSpPr>
        <p:spPr>
          <a:xfrm>
            <a:off x="1930377" y="3187793"/>
            <a:ext cx="2908549" cy="1847088"/>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6" name="Picture Placeholder 13"/>
          <p:cNvSpPr>
            <a:spLocks noGrp="1"/>
          </p:cNvSpPr>
          <p:nvPr>
            <p:ph type="pic" sz="quarter" idx="23"/>
          </p:nvPr>
        </p:nvSpPr>
        <p:spPr>
          <a:xfrm>
            <a:off x="4452513" y="3544622"/>
            <a:ext cx="3281748" cy="207111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603522740"/>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Meet our Team">
    <p:spTree>
      <p:nvGrpSpPr>
        <p:cNvPr id="1" name=""/>
        <p:cNvGrpSpPr/>
        <p:nvPr/>
      </p:nvGrpSpPr>
      <p:grpSpPr>
        <a:xfrm>
          <a:off x="0" y="0"/>
          <a:ext cx="0" cy="0"/>
          <a:chOff x="0" y="0"/>
          <a:chExt cx="0" cy="0"/>
        </a:xfrm>
      </p:grpSpPr>
      <p:sp>
        <p:nvSpPr>
          <p:cNvPr id="12" name="Picture Placeholder 13"/>
          <p:cNvSpPr>
            <a:spLocks noGrp="1" noChangeAspect="1"/>
          </p:cNvSpPr>
          <p:nvPr>
            <p:ph type="pic" sz="quarter" idx="13"/>
          </p:nvPr>
        </p:nvSpPr>
        <p:spPr>
          <a:xfrm>
            <a:off x="1804567" y="1796262"/>
            <a:ext cx="1801837" cy="1801368"/>
          </a:xfrm>
          <a:prstGeom prst="ellipse">
            <a:avLst/>
          </a:prstGeo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r>
              <a:rPr lang="en-US"/>
              <a:t>Drag picture to placeholder or click icon to add</a:t>
            </a:r>
            <a:endParaRPr lang="en-US" dirty="0"/>
          </a:p>
        </p:txBody>
      </p:sp>
      <p:sp>
        <p:nvSpPr>
          <p:cNvPr id="13" name="Picture Placeholder 13"/>
          <p:cNvSpPr>
            <a:spLocks noGrp="1" noChangeAspect="1"/>
          </p:cNvSpPr>
          <p:nvPr>
            <p:ph type="pic" sz="quarter" idx="14"/>
          </p:nvPr>
        </p:nvSpPr>
        <p:spPr>
          <a:xfrm>
            <a:off x="6429036" y="1796262"/>
            <a:ext cx="1801837" cy="1801368"/>
          </a:xfrm>
          <a:prstGeom prst="ellipse">
            <a:avLst/>
          </a:prstGeo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r>
              <a:rPr lang="en-US"/>
              <a:t>Drag picture to placeholder or click icon to add</a:t>
            </a:r>
            <a:endParaRPr lang="en-US" dirty="0"/>
          </a:p>
        </p:txBody>
      </p:sp>
      <p:sp>
        <p:nvSpPr>
          <p:cNvPr id="14" name="Picture Placeholder 13"/>
          <p:cNvSpPr>
            <a:spLocks noGrp="1" noChangeAspect="1"/>
          </p:cNvSpPr>
          <p:nvPr>
            <p:ph type="pic" sz="quarter" idx="15"/>
          </p:nvPr>
        </p:nvSpPr>
        <p:spPr>
          <a:xfrm>
            <a:off x="1804567" y="3915547"/>
            <a:ext cx="1801837" cy="1801368"/>
          </a:xfrm>
          <a:prstGeom prst="ellipse">
            <a:avLst/>
          </a:prstGeo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r>
              <a:rPr lang="en-US"/>
              <a:t>Drag picture to placeholder or click icon to add</a:t>
            </a:r>
            <a:endParaRPr lang="en-US" dirty="0"/>
          </a:p>
        </p:txBody>
      </p:sp>
      <p:sp>
        <p:nvSpPr>
          <p:cNvPr id="15" name="Picture Placeholder 13"/>
          <p:cNvSpPr>
            <a:spLocks noGrp="1" noChangeAspect="1"/>
          </p:cNvSpPr>
          <p:nvPr>
            <p:ph type="pic" sz="quarter" idx="16"/>
          </p:nvPr>
        </p:nvSpPr>
        <p:spPr>
          <a:xfrm>
            <a:off x="6429036" y="3915547"/>
            <a:ext cx="1801837" cy="1801368"/>
          </a:xfrm>
          <a:prstGeom prst="ellipse">
            <a:avLst/>
          </a:prstGeo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4063621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alf Picture Right">
    <p:spTree>
      <p:nvGrpSpPr>
        <p:cNvPr id="1" name=""/>
        <p:cNvGrpSpPr/>
        <p:nvPr/>
      </p:nvGrpSpPr>
      <p:grpSpPr>
        <a:xfrm>
          <a:off x="0" y="0"/>
          <a:ext cx="0" cy="0"/>
          <a:chOff x="0" y="0"/>
          <a:chExt cx="0" cy="0"/>
        </a:xfrm>
      </p:grpSpPr>
      <p:sp>
        <p:nvSpPr>
          <p:cNvPr id="39" name="Rectangle 38"/>
          <p:cNvSpPr/>
          <p:nvPr userDrawn="1"/>
        </p:nvSpPr>
        <p:spPr>
          <a:xfrm>
            <a:off x="4338955" y="6255834"/>
            <a:ext cx="3613936" cy="4683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38" name="Picture Placeholder 13"/>
          <p:cNvSpPr>
            <a:spLocks noGrp="1"/>
          </p:cNvSpPr>
          <p:nvPr>
            <p:ph type="pic" sz="quarter" idx="13"/>
          </p:nvPr>
        </p:nvSpPr>
        <p:spPr>
          <a:xfrm>
            <a:off x="6106298" y="0"/>
            <a:ext cx="6085702" cy="6858000"/>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8798391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What we do">
    <p:spTree>
      <p:nvGrpSpPr>
        <p:cNvPr id="1" name=""/>
        <p:cNvGrpSpPr/>
        <p:nvPr/>
      </p:nvGrpSpPr>
      <p:grpSpPr>
        <a:xfrm>
          <a:off x="0" y="0"/>
          <a:ext cx="0" cy="0"/>
          <a:chOff x="0" y="0"/>
          <a:chExt cx="0" cy="0"/>
        </a:xfrm>
      </p:grpSpPr>
      <p:sp>
        <p:nvSpPr>
          <p:cNvPr id="20" name="Picture Placeholder 13"/>
          <p:cNvSpPr>
            <a:spLocks noGrp="1"/>
          </p:cNvSpPr>
          <p:nvPr>
            <p:ph type="pic" sz="quarter" idx="22"/>
          </p:nvPr>
        </p:nvSpPr>
        <p:spPr>
          <a:xfrm>
            <a:off x="1199578" y="2257898"/>
            <a:ext cx="4466716" cy="326828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9426294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What we do 2">
    <p:spTree>
      <p:nvGrpSpPr>
        <p:cNvPr id="1" name=""/>
        <p:cNvGrpSpPr/>
        <p:nvPr/>
      </p:nvGrpSpPr>
      <p:grpSpPr>
        <a:xfrm>
          <a:off x="0" y="0"/>
          <a:ext cx="0" cy="0"/>
          <a:chOff x="0" y="0"/>
          <a:chExt cx="0" cy="0"/>
        </a:xfrm>
      </p:grpSpPr>
      <p:sp>
        <p:nvSpPr>
          <p:cNvPr id="11" name="Picture Placeholder 13"/>
          <p:cNvSpPr>
            <a:spLocks noGrp="1"/>
          </p:cNvSpPr>
          <p:nvPr>
            <p:ph type="pic" sz="quarter" idx="22"/>
          </p:nvPr>
        </p:nvSpPr>
        <p:spPr>
          <a:xfrm>
            <a:off x="8774926" y="2007219"/>
            <a:ext cx="1963125" cy="2442118"/>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2" name="Picture Placeholder 13"/>
          <p:cNvSpPr>
            <a:spLocks noGrp="1"/>
          </p:cNvSpPr>
          <p:nvPr>
            <p:ph type="pic" sz="quarter" idx="23"/>
          </p:nvPr>
        </p:nvSpPr>
        <p:spPr>
          <a:xfrm>
            <a:off x="6340732" y="2007219"/>
            <a:ext cx="1963125" cy="2442118"/>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3" name="Picture Placeholder 13"/>
          <p:cNvSpPr>
            <a:spLocks noGrp="1"/>
          </p:cNvSpPr>
          <p:nvPr>
            <p:ph type="pic" sz="quarter" idx="24"/>
          </p:nvPr>
        </p:nvSpPr>
        <p:spPr>
          <a:xfrm>
            <a:off x="3906539" y="2007219"/>
            <a:ext cx="1963125" cy="2442118"/>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4" name="Picture Placeholder 13"/>
          <p:cNvSpPr>
            <a:spLocks noGrp="1"/>
          </p:cNvSpPr>
          <p:nvPr>
            <p:ph type="pic" sz="quarter" idx="25"/>
          </p:nvPr>
        </p:nvSpPr>
        <p:spPr>
          <a:xfrm>
            <a:off x="1472346" y="2007219"/>
            <a:ext cx="1963125" cy="2442118"/>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376002122"/>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Partners Left">
    <p:spTree>
      <p:nvGrpSpPr>
        <p:cNvPr id="1" name=""/>
        <p:cNvGrpSpPr/>
        <p:nvPr/>
      </p:nvGrpSpPr>
      <p:grpSpPr>
        <a:xfrm>
          <a:off x="0" y="0"/>
          <a:ext cx="0" cy="0"/>
          <a:chOff x="0" y="0"/>
          <a:chExt cx="0" cy="0"/>
        </a:xfrm>
      </p:grpSpPr>
      <p:sp>
        <p:nvSpPr>
          <p:cNvPr id="11" name="Picture Placeholder 13"/>
          <p:cNvSpPr>
            <a:spLocks noGrp="1"/>
          </p:cNvSpPr>
          <p:nvPr>
            <p:ph type="pic" sz="quarter" idx="18"/>
          </p:nvPr>
        </p:nvSpPr>
        <p:spPr>
          <a:xfrm>
            <a:off x="4065682" y="3924158"/>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2" name="Picture Placeholder 13"/>
          <p:cNvSpPr>
            <a:spLocks noGrp="1"/>
          </p:cNvSpPr>
          <p:nvPr>
            <p:ph type="pic" sz="quarter" idx="19"/>
          </p:nvPr>
        </p:nvSpPr>
        <p:spPr>
          <a:xfrm>
            <a:off x="1841968" y="3924158"/>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5" name="Picture Placeholder 13"/>
          <p:cNvSpPr>
            <a:spLocks noGrp="1"/>
          </p:cNvSpPr>
          <p:nvPr>
            <p:ph type="pic" sz="quarter" idx="22"/>
          </p:nvPr>
        </p:nvSpPr>
        <p:spPr>
          <a:xfrm>
            <a:off x="8513109" y="3924158"/>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6" name="Picture Placeholder 13"/>
          <p:cNvSpPr>
            <a:spLocks noGrp="1"/>
          </p:cNvSpPr>
          <p:nvPr>
            <p:ph type="pic" sz="quarter" idx="23"/>
          </p:nvPr>
        </p:nvSpPr>
        <p:spPr>
          <a:xfrm>
            <a:off x="6289396" y="3924158"/>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9" name="Picture Placeholder 13"/>
          <p:cNvSpPr>
            <a:spLocks noGrp="1"/>
          </p:cNvSpPr>
          <p:nvPr>
            <p:ph type="pic" sz="quarter" idx="24"/>
          </p:nvPr>
        </p:nvSpPr>
        <p:spPr>
          <a:xfrm>
            <a:off x="4065682" y="2500269"/>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0" name="Picture Placeholder 13"/>
          <p:cNvSpPr>
            <a:spLocks noGrp="1"/>
          </p:cNvSpPr>
          <p:nvPr>
            <p:ph type="pic" sz="quarter" idx="25"/>
          </p:nvPr>
        </p:nvSpPr>
        <p:spPr>
          <a:xfrm>
            <a:off x="1841968" y="2500269"/>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1" name="Picture Placeholder 13"/>
          <p:cNvSpPr>
            <a:spLocks noGrp="1"/>
          </p:cNvSpPr>
          <p:nvPr>
            <p:ph type="pic" sz="quarter" idx="26"/>
          </p:nvPr>
        </p:nvSpPr>
        <p:spPr>
          <a:xfrm>
            <a:off x="8513109" y="2500269"/>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2" name="Picture Placeholder 13"/>
          <p:cNvSpPr>
            <a:spLocks noGrp="1"/>
          </p:cNvSpPr>
          <p:nvPr>
            <p:ph type="pic" sz="quarter" idx="27"/>
          </p:nvPr>
        </p:nvSpPr>
        <p:spPr>
          <a:xfrm>
            <a:off x="6289396" y="2500269"/>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591385305"/>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Partners of 4">
    <p:spTree>
      <p:nvGrpSpPr>
        <p:cNvPr id="1" name=""/>
        <p:cNvGrpSpPr/>
        <p:nvPr/>
      </p:nvGrpSpPr>
      <p:grpSpPr>
        <a:xfrm>
          <a:off x="0" y="0"/>
          <a:ext cx="0" cy="0"/>
          <a:chOff x="0" y="0"/>
          <a:chExt cx="0" cy="0"/>
        </a:xfrm>
      </p:grpSpPr>
      <p:sp>
        <p:nvSpPr>
          <p:cNvPr id="15" name="Picture Placeholder 13"/>
          <p:cNvSpPr>
            <a:spLocks noGrp="1"/>
          </p:cNvSpPr>
          <p:nvPr>
            <p:ph type="pic" sz="quarter" idx="20"/>
          </p:nvPr>
        </p:nvSpPr>
        <p:spPr>
          <a:xfrm>
            <a:off x="3639219" y="2112080"/>
            <a:ext cx="2268406" cy="2174170"/>
          </a:xfrm>
          <a:prstGeom prst="rect">
            <a:avLst/>
          </a:prstGeom>
          <a:effectLst/>
        </p:spPr>
        <p:txBody>
          <a:bodyPr>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6" name="Picture Placeholder 13"/>
          <p:cNvSpPr>
            <a:spLocks noGrp="1"/>
          </p:cNvSpPr>
          <p:nvPr>
            <p:ph type="pic" sz="quarter" idx="21"/>
          </p:nvPr>
        </p:nvSpPr>
        <p:spPr>
          <a:xfrm>
            <a:off x="975336" y="2112080"/>
            <a:ext cx="2268406" cy="2174170"/>
          </a:xfrm>
          <a:prstGeom prst="rect">
            <a:avLst/>
          </a:prstGeom>
          <a:effectLst/>
        </p:spPr>
        <p:txBody>
          <a:bodyPr>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7" name="Picture Placeholder 13"/>
          <p:cNvSpPr>
            <a:spLocks noGrp="1"/>
          </p:cNvSpPr>
          <p:nvPr>
            <p:ph type="pic" sz="quarter" idx="18"/>
          </p:nvPr>
        </p:nvSpPr>
        <p:spPr>
          <a:xfrm>
            <a:off x="8966987" y="2112080"/>
            <a:ext cx="2268406" cy="2174170"/>
          </a:xfrm>
          <a:prstGeom prst="rect">
            <a:avLst/>
          </a:prstGeom>
          <a:effectLst/>
        </p:spPr>
        <p:txBody>
          <a:bodyPr>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8" name="Picture Placeholder 13"/>
          <p:cNvSpPr>
            <a:spLocks noGrp="1"/>
          </p:cNvSpPr>
          <p:nvPr>
            <p:ph type="pic" sz="quarter" idx="19"/>
          </p:nvPr>
        </p:nvSpPr>
        <p:spPr>
          <a:xfrm>
            <a:off x="6303104" y="2112080"/>
            <a:ext cx="2268406" cy="2174170"/>
          </a:xfrm>
          <a:prstGeom prst="rect">
            <a:avLst/>
          </a:prstGeom>
          <a:effectLst/>
        </p:spPr>
        <p:txBody>
          <a:bodyPr>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4232494972"/>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Portfolio 1">
    <p:spTree>
      <p:nvGrpSpPr>
        <p:cNvPr id="1" name=""/>
        <p:cNvGrpSpPr/>
        <p:nvPr/>
      </p:nvGrpSpPr>
      <p:grpSpPr>
        <a:xfrm>
          <a:off x="0" y="0"/>
          <a:ext cx="0" cy="0"/>
          <a:chOff x="0" y="0"/>
          <a:chExt cx="0" cy="0"/>
        </a:xfrm>
      </p:grpSpPr>
      <p:sp>
        <p:nvSpPr>
          <p:cNvPr id="6" name="Picture Placeholder 13"/>
          <p:cNvSpPr>
            <a:spLocks noGrp="1"/>
          </p:cNvSpPr>
          <p:nvPr>
            <p:ph type="pic" sz="quarter" idx="22"/>
          </p:nvPr>
        </p:nvSpPr>
        <p:spPr>
          <a:xfrm>
            <a:off x="7781472" y="2196790"/>
            <a:ext cx="4410528" cy="466121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7" name="Picture Placeholder 13"/>
          <p:cNvSpPr>
            <a:spLocks noGrp="1"/>
          </p:cNvSpPr>
          <p:nvPr>
            <p:ph type="pic" sz="quarter" idx="23"/>
          </p:nvPr>
        </p:nvSpPr>
        <p:spPr>
          <a:xfrm>
            <a:off x="0" y="2196790"/>
            <a:ext cx="4439342" cy="4661210"/>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 name="Rectangle 1"/>
          <p:cNvSpPr/>
          <p:nvPr userDrawn="1"/>
        </p:nvSpPr>
        <p:spPr>
          <a:xfrm>
            <a:off x="4227413" y="6144322"/>
            <a:ext cx="3680861" cy="5687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34709277"/>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iPad_Martik-feat">
    <p:spTree>
      <p:nvGrpSpPr>
        <p:cNvPr id="1" name=""/>
        <p:cNvGrpSpPr/>
        <p:nvPr/>
      </p:nvGrpSpPr>
      <p:grpSpPr>
        <a:xfrm>
          <a:off x="0" y="0"/>
          <a:ext cx="0" cy="0"/>
          <a:chOff x="0" y="0"/>
          <a:chExt cx="0" cy="0"/>
        </a:xfrm>
      </p:grpSpPr>
      <p:sp>
        <p:nvSpPr>
          <p:cNvPr id="18" name="Picture Placeholder 13"/>
          <p:cNvSpPr>
            <a:spLocks noGrp="1"/>
          </p:cNvSpPr>
          <p:nvPr>
            <p:ph type="pic" sz="quarter" idx="14"/>
          </p:nvPr>
        </p:nvSpPr>
        <p:spPr>
          <a:xfrm>
            <a:off x="6954065" y="1493887"/>
            <a:ext cx="3169191" cy="3976372"/>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937389966"/>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Projects 2">
    <p:spTree>
      <p:nvGrpSpPr>
        <p:cNvPr id="1" name=""/>
        <p:cNvGrpSpPr/>
        <p:nvPr/>
      </p:nvGrpSpPr>
      <p:grpSpPr>
        <a:xfrm>
          <a:off x="0" y="0"/>
          <a:ext cx="0" cy="0"/>
          <a:chOff x="0" y="0"/>
          <a:chExt cx="0" cy="0"/>
        </a:xfrm>
      </p:grpSpPr>
      <p:sp>
        <p:nvSpPr>
          <p:cNvPr id="5" name="Picture Placeholder 13"/>
          <p:cNvSpPr>
            <a:spLocks noGrp="1"/>
          </p:cNvSpPr>
          <p:nvPr>
            <p:ph type="pic" sz="quarter" idx="18"/>
          </p:nvPr>
        </p:nvSpPr>
        <p:spPr>
          <a:xfrm>
            <a:off x="9146382" y="0"/>
            <a:ext cx="3045618" cy="6840991"/>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6" name="Picture Placeholder 13"/>
          <p:cNvSpPr>
            <a:spLocks noGrp="1"/>
          </p:cNvSpPr>
          <p:nvPr>
            <p:ph type="pic" sz="quarter" idx="19"/>
          </p:nvPr>
        </p:nvSpPr>
        <p:spPr>
          <a:xfrm>
            <a:off x="5873867" y="0"/>
            <a:ext cx="3045745" cy="6840991"/>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 name="Rectangle 1"/>
          <p:cNvSpPr/>
          <p:nvPr userDrawn="1"/>
        </p:nvSpPr>
        <p:spPr>
          <a:xfrm>
            <a:off x="4417033" y="6300439"/>
            <a:ext cx="3379700" cy="3568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3869677028"/>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529412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welcome message 4">
    <p:spTree>
      <p:nvGrpSpPr>
        <p:cNvPr id="1" name=""/>
        <p:cNvGrpSpPr/>
        <p:nvPr/>
      </p:nvGrpSpPr>
      <p:grpSpPr>
        <a:xfrm>
          <a:off x="0" y="0"/>
          <a:ext cx="0" cy="0"/>
          <a:chOff x="0" y="0"/>
          <a:chExt cx="0" cy="0"/>
        </a:xfrm>
      </p:grpSpPr>
      <p:sp>
        <p:nvSpPr>
          <p:cNvPr id="4" name="Picture Placeholder 13"/>
          <p:cNvSpPr>
            <a:spLocks noGrp="1"/>
          </p:cNvSpPr>
          <p:nvPr>
            <p:ph type="pic" sz="quarter" idx="60"/>
          </p:nvPr>
        </p:nvSpPr>
        <p:spPr>
          <a:xfrm>
            <a:off x="-4509" y="0"/>
            <a:ext cx="7511233" cy="6858000"/>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
        <p:nvSpPr>
          <p:cNvPr id="2" name="Rectangle 1"/>
          <p:cNvSpPr/>
          <p:nvPr userDrawn="1"/>
        </p:nvSpPr>
        <p:spPr>
          <a:xfrm>
            <a:off x="4338955" y="6289288"/>
            <a:ext cx="3480087" cy="367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2999118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21_General Slide">
    <p:spTree>
      <p:nvGrpSpPr>
        <p:cNvPr id="1" name=""/>
        <p:cNvGrpSpPr/>
        <p:nvPr/>
      </p:nvGrpSpPr>
      <p:grpSpPr>
        <a:xfrm>
          <a:off x="0" y="0"/>
          <a:ext cx="0" cy="0"/>
          <a:chOff x="0" y="0"/>
          <a:chExt cx="0" cy="0"/>
        </a:xfrm>
      </p:grpSpPr>
      <p:sp>
        <p:nvSpPr>
          <p:cNvPr id="37" name="Picture Placeholder 13"/>
          <p:cNvSpPr>
            <a:spLocks noGrp="1"/>
          </p:cNvSpPr>
          <p:nvPr>
            <p:ph type="pic" sz="quarter" idx="50"/>
          </p:nvPr>
        </p:nvSpPr>
        <p:spPr>
          <a:xfrm>
            <a:off x="0" y="0"/>
            <a:ext cx="4272030" cy="6858000"/>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
        <p:nvSpPr>
          <p:cNvPr id="3" name="Rectangle 2"/>
          <p:cNvSpPr/>
          <p:nvPr userDrawn="1"/>
        </p:nvSpPr>
        <p:spPr>
          <a:xfrm>
            <a:off x="4338955" y="6289288"/>
            <a:ext cx="3480087" cy="367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1132596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lf Picture Left">
    <p:spTree>
      <p:nvGrpSpPr>
        <p:cNvPr id="1" name=""/>
        <p:cNvGrpSpPr/>
        <p:nvPr/>
      </p:nvGrpSpPr>
      <p:grpSpPr>
        <a:xfrm>
          <a:off x="0" y="0"/>
          <a:ext cx="0" cy="0"/>
          <a:chOff x="0" y="0"/>
          <a:chExt cx="0" cy="0"/>
        </a:xfrm>
      </p:grpSpPr>
      <p:sp>
        <p:nvSpPr>
          <p:cNvPr id="2" name="Rectangle 1"/>
          <p:cNvSpPr/>
          <p:nvPr userDrawn="1"/>
        </p:nvSpPr>
        <p:spPr>
          <a:xfrm>
            <a:off x="4338955" y="6255834"/>
            <a:ext cx="3613936" cy="4683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38" name="Picture Placeholder 13"/>
          <p:cNvSpPr>
            <a:spLocks noGrp="1"/>
          </p:cNvSpPr>
          <p:nvPr>
            <p:ph type="pic" sz="quarter" idx="13"/>
          </p:nvPr>
        </p:nvSpPr>
        <p:spPr>
          <a:xfrm>
            <a:off x="0" y="0"/>
            <a:ext cx="6085702" cy="6858000"/>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7281225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p:cNvSpPr>
            <a:spLocks noGrp="1"/>
          </p:cNvSpPr>
          <p:nvPr>
            <p:ph type="dt" sz="half" idx="10"/>
          </p:nvPr>
        </p:nvSpPr>
        <p:spPr/>
        <p:txBody>
          <a:bodyPr/>
          <a:lstStyle/>
          <a:p>
            <a:fld id="{17D29AB9-19B0-4F95-89B2-148F71918DD8}" type="datetimeFigureOut">
              <a:rPr lang="en-GB" smtClean="0"/>
              <a:t>30/03/2019</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3B912C70-5802-454C-9F9C-5123190CEA36}" type="slidenum">
              <a:rPr lang="en-GB" smtClean="0"/>
              <a:t>‹N›</a:t>
            </a:fld>
            <a:endParaRPr lang="en-GB"/>
          </a:p>
        </p:txBody>
      </p:sp>
    </p:spTree>
    <p:extLst>
      <p:ext uri="{BB962C8B-B14F-4D97-AF65-F5344CB8AC3E}">
        <p14:creationId xmlns:p14="http://schemas.microsoft.com/office/powerpoint/2010/main" val="42559572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Titeldia_UK">
    <p:spTree>
      <p:nvGrpSpPr>
        <p:cNvPr id="1" name=""/>
        <p:cNvGrpSpPr/>
        <p:nvPr/>
      </p:nvGrpSpPr>
      <p:grpSpPr>
        <a:xfrm>
          <a:off x="0" y="0"/>
          <a:ext cx="0" cy="0"/>
          <a:chOff x="0" y="0"/>
          <a:chExt cx="0" cy="0"/>
        </a:xfrm>
      </p:grpSpPr>
      <p:sp>
        <p:nvSpPr>
          <p:cNvPr id="7" name="Rechthoek 6"/>
          <p:cNvSpPr/>
          <p:nvPr/>
        </p:nvSpPr>
        <p:spPr>
          <a:xfrm>
            <a:off x="6096000" y="0"/>
            <a:ext cx="6096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nl-NL">
              <a:solidFill>
                <a:prstClr val="white"/>
              </a:solidFill>
            </a:endParaRPr>
          </a:p>
        </p:txBody>
      </p:sp>
      <p:sp>
        <p:nvSpPr>
          <p:cNvPr id="2" name="Titel 1"/>
          <p:cNvSpPr>
            <a:spLocks noGrp="1"/>
          </p:cNvSpPr>
          <p:nvPr>
            <p:ph type="ctrTitle"/>
          </p:nvPr>
        </p:nvSpPr>
        <p:spPr>
          <a:xfrm>
            <a:off x="6576053" y="1988840"/>
            <a:ext cx="5280587" cy="1739528"/>
          </a:xfrm>
          <a:prstGeom prst="rect">
            <a:avLst/>
          </a:prstGeom>
          <a:noFill/>
        </p:spPr>
        <p:txBody>
          <a:bodyPr anchor="b"/>
          <a:lstStyle>
            <a:lvl1pPr algn="l">
              <a:defRPr sz="4000">
                <a:solidFill>
                  <a:schemeClr val="bg1"/>
                </a:solidFill>
              </a:defRPr>
            </a:lvl1pPr>
          </a:lstStyle>
          <a:p>
            <a:r>
              <a:rPr lang="nl-NL" noProof="0"/>
              <a:t>Klik om de stijl te bewerken</a:t>
            </a:r>
            <a:endParaRPr lang="en-GB" noProof="0" dirty="0"/>
          </a:p>
        </p:txBody>
      </p:sp>
      <p:sp>
        <p:nvSpPr>
          <p:cNvPr id="3" name="Ondertitel 2"/>
          <p:cNvSpPr>
            <a:spLocks noGrp="1"/>
          </p:cNvSpPr>
          <p:nvPr>
            <p:ph type="subTitle" idx="1"/>
          </p:nvPr>
        </p:nvSpPr>
        <p:spPr>
          <a:xfrm>
            <a:off x="6594752" y="3789040"/>
            <a:ext cx="5261888" cy="1655762"/>
          </a:xfrm>
          <a:prstGeom prst="rect">
            <a:avLst/>
          </a:prstGeo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 om de ondertitelstijl van het model te bewerken</a:t>
            </a:r>
            <a:endParaRPr lang="en-GB" noProof="0" dirty="0"/>
          </a:p>
        </p:txBody>
      </p:sp>
      <p:sp>
        <p:nvSpPr>
          <p:cNvPr id="11" name="Tijdelijke aanduiding voor datum 3"/>
          <p:cNvSpPr>
            <a:spLocks noGrp="1"/>
          </p:cNvSpPr>
          <p:nvPr>
            <p:ph type="dt" sz="half" idx="2"/>
          </p:nvPr>
        </p:nvSpPr>
        <p:spPr>
          <a:xfrm>
            <a:off x="6576053" y="5589240"/>
            <a:ext cx="5280587" cy="360040"/>
          </a:xfrm>
          <a:prstGeom prst="rect">
            <a:avLst/>
          </a:prstGeom>
        </p:spPr>
        <p:txBody>
          <a:bodyPr/>
          <a:lstStyle>
            <a:lvl1pPr algn="l">
              <a:defRPr sz="1600">
                <a:solidFill>
                  <a:schemeClr val="bg1"/>
                </a:solidFill>
                <a:latin typeface="+mn-lt"/>
              </a:defRPr>
            </a:lvl1pPr>
          </a:lstStyle>
          <a:p>
            <a:fld id="{330FFF43-A68E-4441-863F-1E5FDC9C9E7E}" type="datetimeFigureOut">
              <a:rPr lang="en-GB" smtClean="0">
                <a:solidFill>
                  <a:prstClr val="white"/>
                </a:solidFill>
              </a:rPr>
              <a:pPr/>
              <a:t>30/03/2019</a:t>
            </a:fld>
            <a:endParaRPr lang="en-GB" dirty="0">
              <a:solidFill>
                <a:prstClr val="white"/>
              </a:solidFill>
            </a:endParaRPr>
          </a:p>
        </p:txBody>
      </p:sp>
      <p:sp>
        <p:nvSpPr>
          <p:cNvPr id="12" name="Rechthoek 11"/>
          <p:cNvSpPr/>
          <p:nvPr/>
        </p:nvSpPr>
        <p:spPr>
          <a:xfrm>
            <a:off x="-2381" y="0"/>
            <a:ext cx="6098381"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nl-NL">
              <a:solidFill>
                <a:prstClr val="white"/>
              </a:solidFill>
            </a:endParaRPr>
          </a:p>
        </p:txBody>
      </p:sp>
      <p:pic>
        <p:nvPicPr>
          <p:cNvPr id="2050" name="Picture 2" descr="C:\Users\smitsc\AppData\Local\Microsoft\Windows\Temporary Internet Files\Content.IE5\CF6SLZX0\CentreCourt binnentui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683" y="-1107504"/>
            <a:ext cx="6144683" cy="8192910"/>
          </a:xfrm>
          <a:prstGeom prst="rect">
            <a:avLst/>
          </a:prstGeom>
          <a:noFill/>
          <a:extLst>
            <a:ext uri="{909E8E84-426E-40DD-AFC4-6F175D3DCCD1}">
              <a14:hiddenFill xmlns:a14="http://schemas.microsoft.com/office/drawing/2010/main">
                <a:solidFill>
                  <a:srgbClr val="FFFFFF"/>
                </a:solidFill>
              </a14:hiddenFill>
            </a:ext>
          </a:extLst>
        </p:spPr>
      </p:pic>
      <p:pic>
        <p:nvPicPr>
          <p:cNvPr id="10" name="shpBeeldmerk"/>
          <p:cNvPicPr>
            <a:picLocks noChangeAspect="1"/>
          </p:cNvPicPr>
          <p:nvPr/>
        </p:nvPicPr>
        <p:blipFill rotWithShape="1">
          <a:blip r:embed="rId3">
            <a:extLst>
              <a:ext uri="{28A0092B-C50C-407E-A947-70E740481C1C}">
                <a14:useLocalDpi xmlns:a14="http://schemas.microsoft.com/office/drawing/2010/main" val="0"/>
              </a:ext>
            </a:extLst>
          </a:blip>
          <a:srcRect t="28824"/>
          <a:stretch/>
        </p:blipFill>
        <p:spPr bwMode="auto">
          <a:xfrm>
            <a:off x="-1" y="1"/>
            <a:ext cx="12192000" cy="1534641"/>
          </a:xfrm>
          <a:prstGeom prst="rect">
            <a:avLst/>
          </a:prstGeom>
          <a:noFill/>
          <a:ln w="9525">
            <a:noFill/>
            <a:miter lim="800000"/>
            <a:headEnd/>
            <a:tailEnd/>
          </a:ln>
        </p:spPr>
      </p:pic>
    </p:spTree>
    <p:extLst>
      <p:ext uri="{BB962C8B-B14F-4D97-AF65-F5344CB8AC3E}">
        <p14:creationId xmlns:p14="http://schemas.microsoft.com/office/powerpoint/2010/main" val="1634239715"/>
      </p:ext>
    </p:extLst>
  </p:cSld>
  <p:clrMapOvr>
    <a:masterClrMapping/>
  </p:clrMapOvr>
  <p:extLst mod="1">
    <p:ext uri="{DCECCB84-F9BA-43D5-87BE-67443E8EF086}">
      <p15:sldGuideLst xmlns:p15="http://schemas.microsoft.com/office/powerpoint/2012/main">
        <p15:guide id="0" orient="horz" pos="640" userDrawn="1">
          <p15:clr>
            <a:srgbClr val="FBAE40"/>
          </p15:clr>
        </p15:guide>
        <p15:guide id="1" pos="2880"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Alleen titel">
    <p:spTree>
      <p:nvGrpSpPr>
        <p:cNvPr id="1" name=""/>
        <p:cNvGrpSpPr/>
        <p:nvPr/>
      </p:nvGrpSpPr>
      <p:grpSpPr>
        <a:xfrm>
          <a:off x="0" y="0"/>
          <a:ext cx="0" cy="0"/>
          <a:chOff x="0" y="0"/>
          <a:chExt cx="0" cy="0"/>
        </a:xfrm>
      </p:grpSpPr>
      <p:sp>
        <p:nvSpPr>
          <p:cNvPr id="7" name="shpTitel"/>
          <p:cNvSpPr>
            <a:spLocks noGrp="1" noChangeArrowheads="1"/>
          </p:cNvSpPr>
          <p:nvPr>
            <p:ph type="title"/>
          </p:nvPr>
        </p:nvSpPr>
        <p:spPr bwMode="auto">
          <a:xfrm>
            <a:off x="335360" y="1268760"/>
            <a:ext cx="1152128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de stijl te bewerken</a:t>
            </a:r>
            <a:endParaRPr lang="nl-NL" dirty="0"/>
          </a:p>
        </p:txBody>
      </p:sp>
      <p:sp>
        <p:nvSpPr>
          <p:cNvPr id="8" name="Tijdelijke aanduiding voor datum 3"/>
          <p:cNvSpPr>
            <a:spLocks noGrp="1"/>
          </p:cNvSpPr>
          <p:nvPr>
            <p:ph type="dt" sz="half" idx="2"/>
          </p:nvPr>
        </p:nvSpPr>
        <p:spPr>
          <a:xfrm>
            <a:off x="6096000" y="6597353"/>
            <a:ext cx="5760640" cy="252000"/>
          </a:xfrm>
          <a:prstGeom prst="rect">
            <a:avLst/>
          </a:prstGeom>
        </p:spPr>
        <p:txBody>
          <a:bodyPr/>
          <a:lstStyle>
            <a:lvl1pPr algn="r">
              <a:defRPr sz="1200">
                <a:solidFill>
                  <a:schemeClr val="bg1"/>
                </a:solidFill>
                <a:latin typeface="+mn-lt"/>
              </a:defRPr>
            </a:lvl1pPr>
          </a:lstStyle>
          <a:p>
            <a:fld id="{330FFF43-A68E-4441-863F-1E5FDC9C9E7E}" type="datetimeFigureOut">
              <a:rPr lang="nl-NL" smtClean="0">
                <a:solidFill>
                  <a:prstClr val="white"/>
                </a:solidFill>
              </a:rPr>
              <a:pPr/>
              <a:t>30-03-19</a:t>
            </a:fld>
            <a:endParaRPr lang="nl-NL" dirty="0">
              <a:solidFill>
                <a:prstClr val="white"/>
              </a:solidFill>
            </a:endParaRPr>
          </a:p>
        </p:txBody>
      </p:sp>
      <p:sp>
        <p:nvSpPr>
          <p:cNvPr id="9" name="Tijdelijke aanduiding voor voettekst 4"/>
          <p:cNvSpPr>
            <a:spLocks noGrp="1"/>
          </p:cNvSpPr>
          <p:nvPr>
            <p:ph type="ftr" sz="quarter" idx="3"/>
          </p:nvPr>
        </p:nvSpPr>
        <p:spPr>
          <a:xfrm>
            <a:off x="2255573" y="6342261"/>
            <a:ext cx="9601067" cy="266088"/>
          </a:xfrm>
          <a:prstGeom prst="rect">
            <a:avLst/>
          </a:prstGeom>
        </p:spPr>
        <p:txBody>
          <a:bodyPr/>
          <a:lstStyle>
            <a:lvl1pPr algn="r">
              <a:defRPr sz="1200">
                <a:solidFill>
                  <a:schemeClr val="bg1"/>
                </a:solidFill>
                <a:latin typeface="+mn-lt"/>
              </a:defRPr>
            </a:lvl1pPr>
          </a:lstStyle>
          <a:p>
            <a:endParaRPr lang="nl-NL" dirty="0">
              <a:solidFill>
                <a:prstClr val="white"/>
              </a:solidFill>
            </a:endParaRPr>
          </a:p>
        </p:txBody>
      </p:sp>
      <p:sp>
        <p:nvSpPr>
          <p:cNvPr id="10" name="Tijdelijke aanduiding voor dianummer 5"/>
          <p:cNvSpPr>
            <a:spLocks noGrp="1"/>
          </p:cNvSpPr>
          <p:nvPr>
            <p:ph type="sldNum" sz="quarter" idx="4"/>
          </p:nvPr>
        </p:nvSpPr>
        <p:spPr>
          <a:xfrm>
            <a:off x="328431" y="6356349"/>
            <a:ext cx="967036"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solidFill>
                  <a:prstClr val="white"/>
                </a:solidFill>
              </a:rPr>
              <a:pPr/>
              <a:t>‹N›</a:t>
            </a:fld>
            <a:endParaRPr lang="nl-NL" dirty="0">
              <a:solidFill>
                <a:prstClr val="white"/>
              </a:solidFill>
            </a:endParaRPr>
          </a:p>
        </p:txBody>
      </p:sp>
    </p:spTree>
    <p:extLst>
      <p:ext uri="{BB962C8B-B14F-4D97-AF65-F5344CB8AC3E}">
        <p14:creationId xmlns:p14="http://schemas.microsoft.com/office/powerpoint/2010/main" val="4886727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7740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No Footer">
    <p:spTree>
      <p:nvGrpSpPr>
        <p:cNvPr id="1" name=""/>
        <p:cNvGrpSpPr/>
        <p:nvPr/>
      </p:nvGrpSpPr>
      <p:grpSpPr>
        <a:xfrm>
          <a:off x="0" y="0"/>
          <a:ext cx="0" cy="0"/>
          <a:chOff x="0" y="0"/>
          <a:chExt cx="0" cy="0"/>
        </a:xfrm>
      </p:grpSpPr>
      <p:sp>
        <p:nvSpPr>
          <p:cNvPr id="2" name="Rectangle 1"/>
          <p:cNvSpPr/>
          <p:nvPr userDrawn="1"/>
        </p:nvSpPr>
        <p:spPr>
          <a:xfrm>
            <a:off x="4338955" y="6266986"/>
            <a:ext cx="3535857" cy="501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23678225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mpetitors">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8076155" y="1806497"/>
            <a:ext cx="2910684" cy="1397592"/>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Picture Placeholder 13"/>
          <p:cNvSpPr>
            <a:spLocks noGrp="1"/>
          </p:cNvSpPr>
          <p:nvPr>
            <p:ph type="pic" sz="quarter" idx="14"/>
          </p:nvPr>
        </p:nvSpPr>
        <p:spPr>
          <a:xfrm>
            <a:off x="1205188" y="1806497"/>
            <a:ext cx="2910684" cy="1397592"/>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7" name="Picture Placeholder 13"/>
          <p:cNvSpPr>
            <a:spLocks noGrp="1"/>
          </p:cNvSpPr>
          <p:nvPr>
            <p:ph type="pic" sz="quarter" idx="15"/>
          </p:nvPr>
        </p:nvSpPr>
        <p:spPr>
          <a:xfrm>
            <a:off x="4640672" y="1806497"/>
            <a:ext cx="2910684" cy="1397592"/>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974622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Competitors">
    <p:spTree>
      <p:nvGrpSpPr>
        <p:cNvPr id="1" name=""/>
        <p:cNvGrpSpPr/>
        <p:nvPr/>
      </p:nvGrpSpPr>
      <p:grpSpPr>
        <a:xfrm>
          <a:off x="0" y="0"/>
          <a:ext cx="0" cy="0"/>
          <a:chOff x="0" y="0"/>
          <a:chExt cx="0" cy="0"/>
        </a:xfrm>
      </p:grpSpPr>
      <p:sp>
        <p:nvSpPr>
          <p:cNvPr id="34" name="Picture Placeholder 13"/>
          <p:cNvSpPr>
            <a:spLocks noGrp="1"/>
          </p:cNvSpPr>
          <p:nvPr>
            <p:ph type="pic" sz="quarter" idx="14"/>
          </p:nvPr>
        </p:nvSpPr>
        <p:spPr>
          <a:xfrm>
            <a:off x="7647709" y="1705605"/>
            <a:ext cx="3718344" cy="4008442"/>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1726149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Our Mission 2">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0" y="2045843"/>
            <a:ext cx="6054419" cy="3384802"/>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2052955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ig Picture v4">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1" y="0"/>
            <a:ext cx="12191999" cy="6858000"/>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2690335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Half Picture Right">
    <p:spTree>
      <p:nvGrpSpPr>
        <p:cNvPr id="1" name=""/>
        <p:cNvGrpSpPr/>
        <p:nvPr/>
      </p:nvGrpSpPr>
      <p:grpSpPr>
        <a:xfrm>
          <a:off x="0" y="0"/>
          <a:ext cx="0" cy="0"/>
          <a:chOff x="0" y="0"/>
          <a:chExt cx="0" cy="0"/>
        </a:xfrm>
      </p:grpSpPr>
      <p:sp>
        <p:nvSpPr>
          <p:cNvPr id="39" name="Rectangle 38"/>
          <p:cNvSpPr/>
          <p:nvPr userDrawn="1"/>
        </p:nvSpPr>
        <p:spPr>
          <a:xfrm>
            <a:off x="4338955" y="6255834"/>
            <a:ext cx="3613936" cy="4683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38" name="Picture Placeholder 13"/>
          <p:cNvSpPr>
            <a:spLocks noGrp="1"/>
          </p:cNvSpPr>
          <p:nvPr>
            <p:ph type="pic" sz="quarter" idx="13"/>
          </p:nvPr>
        </p:nvSpPr>
        <p:spPr>
          <a:xfrm>
            <a:off x="6106298" y="0"/>
            <a:ext cx="6085702" cy="6858000"/>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1432201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7656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Half Picture Left">
    <p:spTree>
      <p:nvGrpSpPr>
        <p:cNvPr id="1" name=""/>
        <p:cNvGrpSpPr/>
        <p:nvPr/>
      </p:nvGrpSpPr>
      <p:grpSpPr>
        <a:xfrm>
          <a:off x="0" y="0"/>
          <a:ext cx="0" cy="0"/>
          <a:chOff x="0" y="0"/>
          <a:chExt cx="0" cy="0"/>
        </a:xfrm>
      </p:grpSpPr>
      <p:sp>
        <p:nvSpPr>
          <p:cNvPr id="2" name="Rectangle 1"/>
          <p:cNvSpPr/>
          <p:nvPr userDrawn="1"/>
        </p:nvSpPr>
        <p:spPr>
          <a:xfrm>
            <a:off x="4338955" y="6255834"/>
            <a:ext cx="3613936" cy="4683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38" name="Picture Placeholder 13"/>
          <p:cNvSpPr>
            <a:spLocks noGrp="1"/>
          </p:cNvSpPr>
          <p:nvPr>
            <p:ph type="pic" sz="quarter" idx="13"/>
          </p:nvPr>
        </p:nvSpPr>
        <p:spPr>
          <a:xfrm>
            <a:off x="0" y="0"/>
            <a:ext cx="6085702" cy="6858000"/>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0703734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60481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act us no footer">
    <p:spTree>
      <p:nvGrpSpPr>
        <p:cNvPr id="1" name=""/>
        <p:cNvGrpSpPr/>
        <p:nvPr/>
      </p:nvGrpSpPr>
      <p:grpSpPr>
        <a:xfrm>
          <a:off x="0" y="0"/>
          <a:ext cx="0" cy="0"/>
          <a:chOff x="0" y="0"/>
          <a:chExt cx="0" cy="0"/>
        </a:xfrm>
      </p:grpSpPr>
      <p:sp>
        <p:nvSpPr>
          <p:cNvPr id="2" name="Rectangle 1"/>
          <p:cNvSpPr/>
          <p:nvPr userDrawn="1"/>
        </p:nvSpPr>
        <p:spPr>
          <a:xfrm>
            <a:off x="4338955" y="6255834"/>
            <a:ext cx="3613936" cy="4683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36627592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Our vision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4338954" cy="6858000"/>
          </a:xfrm>
        </p:spPr>
        <p:txBody>
          <a:bodyPr/>
          <a:lstStyle/>
          <a:p>
            <a:endParaRPr lang="en-US"/>
          </a:p>
        </p:txBody>
      </p:sp>
    </p:spTree>
    <p:extLst>
      <p:ext uri="{BB962C8B-B14F-4D97-AF65-F5344CB8AC3E}">
        <p14:creationId xmlns:p14="http://schemas.microsoft.com/office/powerpoint/2010/main" val="32744263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5_Default Slid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1536845" y="724587"/>
            <a:ext cx="3539252" cy="5208105"/>
          </a:xfrm>
        </p:spPr>
        <p:txBody>
          <a:bodyPr/>
          <a:lstStyle/>
          <a:p>
            <a:endParaRPr lang="en-US"/>
          </a:p>
        </p:txBody>
      </p:sp>
    </p:spTree>
    <p:extLst>
      <p:ext uri="{BB962C8B-B14F-4D97-AF65-F5344CB8AC3E}">
        <p14:creationId xmlns:p14="http://schemas.microsoft.com/office/powerpoint/2010/main" val="3512869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Testimonials_E">
    <p:spTree>
      <p:nvGrpSpPr>
        <p:cNvPr id="1" name=""/>
        <p:cNvGrpSpPr/>
        <p:nvPr/>
      </p:nvGrpSpPr>
      <p:grpSpPr>
        <a:xfrm>
          <a:off x="0" y="0"/>
          <a:ext cx="0" cy="0"/>
          <a:chOff x="0" y="0"/>
          <a:chExt cx="0" cy="0"/>
        </a:xfrm>
      </p:grpSpPr>
      <p:sp>
        <p:nvSpPr>
          <p:cNvPr id="9" name="Picture Placeholder 13"/>
          <p:cNvSpPr>
            <a:spLocks noGrp="1" noChangeAspect="1"/>
          </p:cNvSpPr>
          <p:nvPr>
            <p:ph type="pic" sz="quarter" idx="20" hasCustomPrompt="1"/>
          </p:nvPr>
        </p:nvSpPr>
        <p:spPr>
          <a:xfrm>
            <a:off x="9029606" y="4343419"/>
            <a:ext cx="764526" cy="763840"/>
          </a:xfrm>
          <a:prstGeom prst="ellipse">
            <a:avLst/>
          </a:prstGeom>
        </p:spPr>
        <p:txBody>
          <a:bodyPr>
            <a:noAutofit/>
          </a:bodyPr>
          <a:lstStyle>
            <a:lvl1pPr marL="0" indent="0">
              <a:lnSpc>
                <a:spcPct val="130000"/>
              </a:lnSpc>
              <a:buNone/>
              <a:defRPr sz="750" baseline="0"/>
            </a:lvl1pPr>
          </a:lstStyle>
          <a:p>
            <a:r>
              <a:rPr lang="en-US" dirty="0"/>
              <a:t>Drag  Your Picture Here</a:t>
            </a:r>
          </a:p>
        </p:txBody>
      </p:sp>
      <p:sp>
        <p:nvSpPr>
          <p:cNvPr id="10" name="Picture Placeholder 13"/>
          <p:cNvSpPr>
            <a:spLocks noGrp="1" noChangeAspect="1"/>
          </p:cNvSpPr>
          <p:nvPr>
            <p:ph type="pic" sz="quarter" idx="21" hasCustomPrompt="1"/>
          </p:nvPr>
        </p:nvSpPr>
        <p:spPr>
          <a:xfrm>
            <a:off x="5678000" y="4318869"/>
            <a:ext cx="858317" cy="857546"/>
          </a:xfrm>
          <a:prstGeom prst="ellipse">
            <a:avLst/>
          </a:prstGeom>
        </p:spPr>
        <p:txBody>
          <a:bodyPr>
            <a:noAutofit/>
          </a:bodyPr>
          <a:lstStyle>
            <a:lvl1pPr marL="0" indent="0">
              <a:lnSpc>
                <a:spcPct val="130000"/>
              </a:lnSpc>
              <a:buNone/>
              <a:defRPr sz="750" baseline="0"/>
            </a:lvl1pPr>
          </a:lstStyle>
          <a:p>
            <a:r>
              <a:rPr lang="en-US" dirty="0"/>
              <a:t>Drag  Your Picture Here</a:t>
            </a:r>
          </a:p>
        </p:txBody>
      </p:sp>
      <p:sp>
        <p:nvSpPr>
          <p:cNvPr id="14" name="Picture Placeholder 13"/>
          <p:cNvSpPr>
            <a:spLocks noGrp="1" noChangeAspect="1"/>
          </p:cNvSpPr>
          <p:nvPr>
            <p:ph type="pic" sz="quarter" idx="22" hasCustomPrompt="1"/>
          </p:nvPr>
        </p:nvSpPr>
        <p:spPr>
          <a:xfrm>
            <a:off x="2426364" y="4343419"/>
            <a:ext cx="764526" cy="763840"/>
          </a:xfrm>
          <a:prstGeom prst="ellipse">
            <a:avLst/>
          </a:prstGeom>
        </p:spPr>
        <p:txBody>
          <a:bodyPr>
            <a:noAutofit/>
          </a:bodyPr>
          <a:lstStyle>
            <a:lvl1pPr marL="0" indent="0">
              <a:lnSpc>
                <a:spcPct val="130000"/>
              </a:lnSpc>
              <a:buNone/>
              <a:defRPr sz="750" baseline="0"/>
            </a:lvl1pPr>
          </a:lstStyle>
          <a:p>
            <a:r>
              <a:rPr lang="en-US" dirty="0"/>
              <a:t>Drag  Your Picture Here</a:t>
            </a:r>
          </a:p>
        </p:txBody>
      </p:sp>
    </p:spTree>
    <p:extLst>
      <p:ext uri="{BB962C8B-B14F-4D97-AF65-F5344CB8AC3E}">
        <p14:creationId xmlns:p14="http://schemas.microsoft.com/office/powerpoint/2010/main" val="13975079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People_are_saying">
    <p:spTree>
      <p:nvGrpSpPr>
        <p:cNvPr id="1" name=""/>
        <p:cNvGrpSpPr/>
        <p:nvPr/>
      </p:nvGrpSpPr>
      <p:grpSpPr>
        <a:xfrm>
          <a:off x="0" y="0"/>
          <a:ext cx="0" cy="0"/>
          <a:chOff x="0" y="0"/>
          <a:chExt cx="0" cy="0"/>
        </a:xfrm>
      </p:grpSpPr>
      <p:sp>
        <p:nvSpPr>
          <p:cNvPr id="14" name="Picture Placeholder 13"/>
          <p:cNvSpPr>
            <a:spLocks noGrp="1" noChangeAspect="1"/>
          </p:cNvSpPr>
          <p:nvPr>
            <p:ph type="pic" sz="quarter" idx="22" hasCustomPrompt="1"/>
          </p:nvPr>
        </p:nvSpPr>
        <p:spPr>
          <a:xfrm>
            <a:off x="5703979" y="3183672"/>
            <a:ext cx="764526" cy="763840"/>
          </a:xfrm>
          <a:prstGeom prst="ellipse">
            <a:avLst/>
          </a:prstGeom>
        </p:spPr>
        <p:txBody>
          <a:bodyPr>
            <a:noAutofit/>
          </a:bodyPr>
          <a:lstStyle>
            <a:lvl1pPr marL="0" indent="0">
              <a:lnSpc>
                <a:spcPct val="130000"/>
              </a:lnSpc>
              <a:buNone/>
              <a:defRPr sz="750" baseline="0"/>
            </a:lvl1pPr>
          </a:lstStyle>
          <a:p>
            <a:r>
              <a:rPr lang="en-US" dirty="0"/>
              <a:t>Drag  Your Picture Here</a:t>
            </a:r>
          </a:p>
        </p:txBody>
      </p:sp>
      <p:sp>
        <p:nvSpPr>
          <p:cNvPr id="8" name="Picture Placeholder 13"/>
          <p:cNvSpPr>
            <a:spLocks noGrp="1" noChangeAspect="1"/>
          </p:cNvSpPr>
          <p:nvPr>
            <p:ph type="pic" sz="quarter" idx="23" hasCustomPrompt="1"/>
          </p:nvPr>
        </p:nvSpPr>
        <p:spPr>
          <a:xfrm>
            <a:off x="9191037" y="3183672"/>
            <a:ext cx="764526" cy="763840"/>
          </a:xfrm>
          <a:prstGeom prst="ellipse">
            <a:avLst/>
          </a:prstGeom>
        </p:spPr>
        <p:txBody>
          <a:bodyPr>
            <a:noAutofit/>
          </a:bodyPr>
          <a:lstStyle>
            <a:lvl1pPr marL="0" indent="0">
              <a:lnSpc>
                <a:spcPct val="130000"/>
              </a:lnSpc>
              <a:buNone/>
              <a:defRPr sz="750" baseline="0"/>
            </a:lvl1pPr>
          </a:lstStyle>
          <a:p>
            <a:r>
              <a:rPr lang="en-US" dirty="0"/>
              <a:t>Drag  Your Picture Here</a:t>
            </a:r>
          </a:p>
        </p:txBody>
      </p:sp>
      <p:sp>
        <p:nvSpPr>
          <p:cNvPr id="13" name="Picture Placeholder 13"/>
          <p:cNvSpPr>
            <a:spLocks noGrp="1" noChangeAspect="1"/>
          </p:cNvSpPr>
          <p:nvPr>
            <p:ph type="pic" sz="quarter" idx="24" hasCustomPrompt="1"/>
          </p:nvPr>
        </p:nvSpPr>
        <p:spPr>
          <a:xfrm>
            <a:off x="2194055" y="3183672"/>
            <a:ext cx="764526" cy="763840"/>
          </a:xfrm>
          <a:prstGeom prst="ellipse">
            <a:avLst/>
          </a:prstGeom>
        </p:spPr>
        <p:txBody>
          <a:bodyPr>
            <a:noAutofit/>
          </a:bodyPr>
          <a:lstStyle>
            <a:lvl1pPr marL="0" indent="0">
              <a:lnSpc>
                <a:spcPct val="130000"/>
              </a:lnSpc>
              <a:buNone/>
              <a:defRPr sz="750" baseline="0"/>
            </a:lvl1pPr>
          </a:lstStyle>
          <a:p>
            <a:r>
              <a:rPr lang="en-US" dirty="0"/>
              <a:t>Drag  Your Picture Here</a:t>
            </a:r>
          </a:p>
        </p:txBody>
      </p:sp>
    </p:spTree>
    <p:extLst>
      <p:ext uri="{BB962C8B-B14F-4D97-AF65-F5344CB8AC3E}">
        <p14:creationId xmlns:p14="http://schemas.microsoft.com/office/powerpoint/2010/main" val="6966804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Happy Customers">
    <p:spTree>
      <p:nvGrpSpPr>
        <p:cNvPr id="1" name=""/>
        <p:cNvGrpSpPr/>
        <p:nvPr/>
      </p:nvGrpSpPr>
      <p:grpSpPr>
        <a:xfrm>
          <a:off x="0" y="0"/>
          <a:ext cx="0" cy="0"/>
          <a:chOff x="0" y="0"/>
          <a:chExt cx="0" cy="0"/>
        </a:xfrm>
      </p:grpSpPr>
      <p:sp>
        <p:nvSpPr>
          <p:cNvPr id="10" name="Picture Placeholder 13"/>
          <p:cNvSpPr>
            <a:spLocks noGrp="1" noChangeAspect="1"/>
          </p:cNvSpPr>
          <p:nvPr>
            <p:ph type="pic" sz="quarter" idx="24" hasCustomPrompt="1"/>
          </p:nvPr>
        </p:nvSpPr>
        <p:spPr>
          <a:xfrm>
            <a:off x="4105786" y="2038920"/>
            <a:ext cx="1441553" cy="1440260"/>
          </a:xfrm>
          <a:prstGeom prst="ellipse">
            <a:avLst/>
          </a:prstGeom>
        </p:spPr>
        <p:txBody>
          <a:bodyPr>
            <a:noAutofit/>
          </a:bodyPr>
          <a:lstStyle>
            <a:lvl1pPr marL="0" indent="0">
              <a:lnSpc>
                <a:spcPct val="130000"/>
              </a:lnSpc>
              <a:buNone/>
              <a:defRPr sz="750" baseline="0"/>
            </a:lvl1pPr>
          </a:lstStyle>
          <a:p>
            <a:r>
              <a:rPr lang="en-US" dirty="0"/>
              <a:t>Drag  Your Picture Here</a:t>
            </a:r>
          </a:p>
        </p:txBody>
      </p:sp>
      <p:sp>
        <p:nvSpPr>
          <p:cNvPr id="17" name="Picture Placeholder 13"/>
          <p:cNvSpPr>
            <a:spLocks noGrp="1" noChangeAspect="1"/>
          </p:cNvSpPr>
          <p:nvPr>
            <p:ph type="pic" sz="quarter" idx="25" hasCustomPrompt="1"/>
          </p:nvPr>
        </p:nvSpPr>
        <p:spPr>
          <a:xfrm>
            <a:off x="6621041" y="2038920"/>
            <a:ext cx="1441553" cy="1440260"/>
          </a:xfrm>
          <a:prstGeom prst="ellipse">
            <a:avLst/>
          </a:prstGeom>
        </p:spPr>
        <p:txBody>
          <a:bodyPr>
            <a:noAutofit/>
          </a:bodyPr>
          <a:lstStyle>
            <a:lvl1pPr marL="0" indent="0">
              <a:lnSpc>
                <a:spcPct val="130000"/>
              </a:lnSpc>
              <a:buNone/>
              <a:defRPr sz="750" baseline="0"/>
            </a:lvl1pPr>
          </a:lstStyle>
          <a:p>
            <a:r>
              <a:rPr lang="en-US" dirty="0"/>
              <a:t>Drag  Your Picture Here</a:t>
            </a:r>
          </a:p>
        </p:txBody>
      </p:sp>
      <p:sp>
        <p:nvSpPr>
          <p:cNvPr id="21" name="Picture Placeholder 13"/>
          <p:cNvSpPr>
            <a:spLocks noGrp="1" noChangeAspect="1"/>
          </p:cNvSpPr>
          <p:nvPr>
            <p:ph type="pic" sz="quarter" idx="26" hasCustomPrompt="1"/>
          </p:nvPr>
        </p:nvSpPr>
        <p:spPr>
          <a:xfrm>
            <a:off x="9136296" y="2038920"/>
            <a:ext cx="1441553" cy="1440260"/>
          </a:xfrm>
          <a:prstGeom prst="ellipse">
            <a:avLst/>
          </a:prstGeom>
        </p:spPr>
        <p:txBody>
          <a:bodyPr>
            <a:noAutofit/>
          </a:bodyPr>
          <a:lstStyle>
            <a:lvl1pPr marL="0" indent="0">
              <a:lnSpc>
                <a:spcPct val="130000"/>
              </a:lnSpc>
              <a:buNone/>
              <a:defRPr sz="750" baseline="0"/>
            </a:lvl1pPr>
          </a:lstStyle>
          <a:p>
            <a:r>
              <a:rPr lang="en-US" dirty="0"/>
              <a:t>Drag  Your Picture Here</a:t>
            </a:r>
          </a:p>
        </p:txBody>
      </p:sp>
      <p:sp>
        <p:nvSpPr>
          <p:cNvPr id="25" name="Picture Placeholder 13"/>
          <p:cNvSpPr>
            <a:spLocks noGrp="1" noChangeAspect="1"/>
          </p:cNvSpPr>
          <p:nvPr>
            <p:ph type="pic" sz="quarter" idx="27" hasCustomPrompt="1"/>
          </p:nvPr>
        </p:nvSpPr>
        <p:spPr>
          <a:xfrm>
            <a:off x="1579098" y="2038920"/>
            <a:ext cx="1441553" cy="1440260"/>
          </a:xfrm>
          <a:prstGeom prst="ellipse">
            <a:avLst/>
          </a:prstGeom>
        </p:spPr>
        <p:txBody>
          <a:bodyPr>
            <a:noAutofit/>
          </a:bodyPr>
          <a:lstStyle>
            <a:lvl1pPr marL="0" indent="0">
              <a:lnSpc>
                <a:spcPct val="130000"/>
              </a:lnSpc>
              <a:buNone/>
              <a:defRPr sz="750" baseline="0"/>
            </a:lvl1pPr>
          </a:lstStyle>
          <a:p>
            <a:r>
              <a:rPr lang="en-US" dirty="0"/>
              <a:t>Drag  Your Picture Here</a:t>
            </a:r>
          </a:p>
        </p:txBody>
      </p:sp>
    </p:spTree>
    <p:extLst>
      <p:ext uri="{BB962C8B-B14F-4D97-AF65-F5344CB8AC3E}">
        <p14:creationId xmlns:p14="http://schemas.microsoft.com/office/powerpoint/2010/main" val="35296832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2_Welcome_message_helium">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9367481" y="1972853"/>
            <a:ext cx="1467994" cy="1467577"/>
          </a:xfrm>
          <a:prstGeom prst="ellipse">
            <a:avLst/>
          </a:prstGeom>
        </p:spPr>
        <p:txBody>
          <a:bodyPr>
            <a:normAutofit/>
          </a:bodyPr>
          <a:lstStyle>
            <a:lvl1pPr>
              <a:defRPr sz="1150" b="0" i="0">
                <a:latin typeface="Lato Light" charset="0"/>
                <a:ea typeface="Lato Light" charset="0"/>
                <a:cs typeface="Lato Light" charset="0"/>
              </a:defRPr>
            </a:lvl1pPr>
          </a:lstStyle>
          <a:p>
            <a:endParaRPr lang="en-US" dirty="0"/>
          </a:p>
        </p:txBody>
      </p:sp>
      <p:sp>
        <p:nvSpPr>
          <p:cNvPr id="15" name="Picture Placeholder 3"/>
          <p:cNvSpPr>
            <a:spLocks noGrp="1"/>
          </p:cNvSpPr>
          <p:nvPr>
            <p:ph type="pic" sz="quarter" idx="12"/>
          </p:nvPr>
        </p:nvSpPr>
        <p:spPr>
          <a:xfrm>
            <a:off x="6703597" y="1972853"/>
            <a:ext cx="1467994" cy="1467577"/>
          </a:xfrm>
          <a:prstGeom prst="ellipse">
            <a:avLst/>
          </a:prstGeom>
        </p:spPr>
        <p:txBody>
          <a:bodyPr>
            <a:normAutofit/>
          </a:bodyPr>
          <a:lstStyle>
            <a:lvl1pPr>
              <a:defRPr sz="1150" b="0" i="0">
                <a:latin typeface="Lato Light" charset="0"/>
                <a:ea typeface="Lato Light" charset="0"/>
                <a:cs typeface="Lato Light" charset="0"/>
              </a:defRPr>
            </a:lvl1pPr>
          </a:lstStyle>
          <a:p>
            <a:endParaRPr lang="en-US" dirty="0"/>
          </a:p>
        </p:txBody>
      </p:sp>
      <p:sp>
        <p:nvSpPr>
          <p:cNvPr id="25" name="Picture Placeholder 3"/>
          <p:cNvSpPr>
            <a:spLocks noGrp="1"/>
          </p:cNvSpPr>
          <p:nvPr>
            <p:ph type="pic" sz="quarter" idx="13"/>
          </p:nvPr>
        </p:nvSpPr>
        <p:spPr>
          <a:xfrm>
            <a:off x="4005414" y="1972853"/>
            <a:ext cx="1467994" cy="1467577"/>
          </a:xfrm>
          <a:prstGeom prst="ellipse">
            <a:avLst/>
          </a:prstGeom>
        </p:spPr>
        <p:txBody>
          <a:bodyPr>
            <a:normAutofit/>
          </a:bodyPr>
          <a:lstStyle>
            <a:lvl1pPr>
              <a:defRPr sz="1150" b="0" i="0">
                <a:latin typeface="Lato Light" charset="0"/>
                <a:ea typeface="Lato Light" charset="0"/>
                <a:cs typeface="Lato Light" charset="0"/>
              </a:defRPr>
            </a:lvl1pPr>
          </a:lstStyle>
          <a:p>
            <a:endParaRPr lang="en-US" dirty="0"/>
          </a:p>
        </p:txBody>
      </p:sp>
      <p:sp>
        <p:nvSpPr>
          <p:cNvPr id="34" name="Picture Placeholder 3"/>
          <p:cNvSpPr>
            <a:spLocks noGrp="1"/>
          </p:cNvSpPr>
          <p:nvPr>
            <p:ph type="pic" sz="quarter" idx="14"/>
          </p:nvPr>
        </p:nvSpPr>
        <p:spPr>
          <a:xfrm>
            <a:off x="1341531" y="1972853"/>
            <a:ext cx="1467994" cy="1467577"/>
          </a:xfrm>
          <a:prstGeom prst="ellipse">
            <a:avLst/>
          </a:prstGeom>
        </p:spPr>
        <p:txBody>
          <a:bodyPr>
            <a:normAutofit/>
          </a:bodyPr>
          <a:lstStyle>
            <a:lvl1pPr>
              <a:defRPr sz="1150" b="0" i="0">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2129029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Leadership skils">
    <p:spTree>
      <p:nvGrpSpPr>
        <p:cNvPr id="1" name=""/>
        <p:cNvGrpSpPr/>
        <p:nvPr/>
      </p:nvGrpSpPr>
      <p:grpSpPr>
        <a:xfrm>
          <a:off x="0" y="0"/>
          <a:ext cx="0" cy="0"/>
          <a:chOff x="0" y="0"/>
          <a:chExt cx="0" cy="0"/>
        </a:xfrm>
      </p:grpSpPr>
      <p:sp>
        <p:nvSpPr>
          <p:cNvPr id="34" name="Picture Placeholder 3"/>
          <p:cNvSpPr>
            <a:spLocks noGrp="1"/>
          </p:cNvSpPr>
          <p:nvPr>
            <p:ph type="pic" sz="quarter" idx="14"/>
          </p:nvPr>
        </p:nvSpPr>
        <p:spPr>
          <a:xfrm>
            <a:off x="1341531" y="1972853"/>
            <a:ext cx="1467994" cy="1467577"/>
          </a:xfrm>
          <a:prstGeom prst="ellipse">
            <a:avLst/>
          </a:prstGeom>
        </p:spPr>
        <p:txBody>
          <a:bodyPr>
            <a:normAutofit/>
          </a:bodyPr>
          <a:lstStyle>
            <a:lvl1pPr>
              <a:defRPr sz="1150" b="0" i="0">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9299699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8.xml"/><Relationship Id="rId21" Type="http://schemas.openxmlformats.org/officeDocument/2006/relationships/slideLayout" Target="../slideLayouts/slideLayout103.xml"/><Relationship Id="rId42" Type="http://schemas.openxmlformats.org/officeDocument/2006/relationships/slideLayout" Target="../slideLayouts/slideLayout124.xml"/><Relationship Id="rId47" Type="http://schemas.openxmlformats.org/officeDocument/2006/relationships/slideLayout" Target="../slideLayouts/slideLayout129.xml"/><Relationship Id="rId63" Type="http://schemas.openxmlformats.org/officeDocument/2006/relationships/slideLayout" Target="../slideLayouts/slideLayout145.xml"/><Relationship Id="rId68" Type="http://schemas.openxmlformats.org/officeDocument/2006/relationships/slideLayout" Target="../slideLayouts/slideLayout150.xml"/><Relationship Id="rId16" Type="http://schemas.openxmlformats.org/officeDocument/2006/relationships/slideLayout" Target="../slideLayouts/slideLayout98.xml"/><Relationship Id="rId11" Type="http://schemas.openxmlformats.org/officeDocument/2006/relationships/slideLayout" Target="../slideLayouts/slideLayout93.xml"/><Relationship Id="rId24" Type="http://schemas.openxmlformats.org/officeDocument/2006/relationships/slideLayout" Target="../slideLayouts/slideLayout106.xml"/><Relationship Id="rId32" Type="http://schemas.openxmlformats.org/officeDocument/2006/relationships/slideLayout" Target="../slideLayouts/slideLayout114.xml"/><Relationship Id="rId37" Type="http://schemas.openxmlformats.org/officeDocument/2006/relationships/slideLayout" Target="../slideLayouts/slideLayout119.xml"/><Relationship Id="rId40" Type="http://schemas.openxmlformats.org/officeDocument/2006/relationships/slideLayout" Target="../slideLayouts/slideLayout122.xml"/><Relationship Id="rId45" Type="http://schemas.openxmlformats.org/officeDocument/2006/relationships/slideLayout" Target="../slideLayouts/slideLayout127.xml"/><Relationship Id="rId53" Type="http://schemas.openxmlformats.org/officeDocument/2006/relationships/slideLayout" Target="../slideLayouts/slideLayout135.xml"/><Relationship Id="rId58" Type="http://schemas.openxmlformats.org/officeDocument/2006/relationships/slideLayout" Target="../slideLayouts/slideLayout140.xml"/><Relationship Id="rId66" Type="http://schemas.openxmlformats.org/officeDocument/2006/relationships/slideLayout" Target="../slideLayouts/slideLayout148.xml"/><Relationship Id="rId74" Type="http://schemas.openxmlformats.org/officeDocument/2006/relationships/slideLayout" Target="../slideLayouts/slideLayout156.xml"/><Relationship Id="rId79" Type="http://schemas.openxmlformats.org/officeDocument/2006/relationships/slideLayout" Target="../slideLayouts/slideLayout161.xml"/><Relationship Id="rId5" Type="http://schemas.openxmlformats.org/officeDocument/2006/relationships/slideLayout" Target="../slideLayouts/slideLayout87.xml"/><Relationship Id="rId61" Type="http://schemas.openxmlformats.org/officeDocument/2006/relationships/slideLayout" Target="../slideLayouts/slideLayout143.xml"/><Relationship Id="rId19" Type="http://schemas.openxmlformats.org/officeDocument/2006/relationships/slideLayout" Target="../slideLayouts/slideLayout101.xml"/><Relationship Id="rId14" Type="http://schemas.openxmlformats.org/officeDocument/2006/relationships/slideLayout" Target="../slideLayouts/slideLayout96.xml"/><Relationship Id="rId22" Type="http://schemas.openxmlformats.org/officeDocument/2006/relationships/slideLayout" Target="../slideLayouts/slideLayout104.xml"/><Relationship Id="rId27" Type="http://schemas.openxmlformats.org/officeDocument/2006/relationships/slideLayout" Target="../slideLayouts/slideLayout109.xml"/><Relationship Id="rId30" Type="http://schemas.openxmlformats.org/officeDocument/2006/relationships/slideLayout" Target="../slideLayouts/slideLayout112.xml"/><Relationship Id="rId35" Type="http://schemas.openxmlformats.org/officeDocument/2006/relationships/slideLayout" Target="../slideLayouts/slideLayout117.xml"/><Relationship Id="rId43" Type="http://schemas.openxmlformats.org/officeDocument/2006/relationships/slideLayout" Target="../slideLayouts/slideLayout125.xml"/><Relationship Id="rId48" Type="http://schemas.openxmlformats.org/officeDocument/2006/relationships/slideLayout" Target="../slideLayouts/slideLayout130.xml"/><Relationship Id="rId56" Type="http://schemas.openxmlformats.org/officeDocument/2006/relationships/slideLayout" Target="../slideLayouts/slideLayout138.xml"/><Relationship Id="rId64" Type="http://schemas.openxmlformats.org/officeDocument/2006/relationships/slideLayout" Target="../slideLayouts/slideLayout146.xml"/><Relationship Id="rId69" Type="http://schemas.openxmlformats.org/officeDocument/2006/relationships/slideLayout" Target="../slideLayouts/slideLayout151.xml"/><Relationship Id="rId77" Type="http://schemas.openxmlformats.org/officeDocument/2006/relationships/slideLayout" Target="../slideLayouts/slideLayout159.xml"/><Relationship Id="rId8" Type="http://schemas.openxmlformats.org/officeDocument/2006/relationships/slideLayout" Target="../slideLayouts/slideLayout90.xml"/><Relationship Id="rId51" Type="http://schemas.openxmlformats.org/officeDocument/2006/relationships/slideLayout" Target="../slideLayouts/slideLayout133.xml"/><Relationship Id="rId72" Type="http://schemas.openxmlformats.org/officeDocument/2006/relationships/slideLayout" Target="../slideLayouts/slideLayout154.xml"/><Relationship Id="rId80" Type="http://schemas.openxmlformats.org/officeDocument/2006/relationships/theme" Target="../theme/theme2.xml"/><Relationship Id="rId3" Type="http://schemas.openxmlformats.org/officeDocument/2006/relationships/slideLayout" Target="../slideLayouts/slideLayout85.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5" Type="http://schemas.openxmlformats.org/officeDocument/2006/relationships/slideLayout" Target="../slideLayouts/slideLayout107.xml"/><Relationship Id="rId33" Type="http://schemas.openxmlformats.org/officeDocument/2006/relationships/slideLayout" Target="../slideLayouts/slideLayout115.xml"/><Relationship Id="rId38" Type="http://schemas.openxmlformats.org/officeDocument/2006/relationships/slideLayout" Target="../slideLayouts/slideLayout120.xml"/><Relationship Id="rId46" Type="http://schemas.openxmlformats.org/officeDocument/2006/relationships/slideLayout" Target="../slideLayouts/slideLayout128.xml"/><Relationship Id="rId59" Type="http://schemas.openxmlformats.org/officeDocument/2006/relationships/slideLayout" Target="../slideLayouts/slideLayout141.xml"/><Relationship Id="rId67" Type="http://schemas.openxmlformats.org/officeDocument/2006/relationships/slideLayout" Target="../slideLayouts/slideLayout149.xml"/><Relationship Id="rId20" Type="http://schemas.openxmlformats.org/officeDocument/2006/relationships/slideLayout" Target="../slideLayouts/slideLayout102.xml"/><Relationship Id="rId41" Type="http://schemas.openxmlformats.org/officeDocument/2006/relationships/slideLayout" Target="../slideLayouts/slideLayout123.xml"/><Relationship Id="rId54" Type="http://schemas.openxmlformats.org/officeDocument/2006/relationships/slideLayout" Target="../slideLayouts/slideLayout136.xml"/><Relationship Id="rId62" Type="http://schemas.openxmlformats.org/officeDocument/2006/relationships/slideLayout" Target="../slideLayouts/slideLayout144.xml"/><Relationship Id="rId70" Type="http://schemas.openxmlformats.org/officeDocument/2006/relationships/slideLayout" Target="../slideLayouts/slideLayout152.xml"/><Relationship Id="rId75" Type="http://schemas.openxmlformats.org/officeDocument/2006/relationships/slideLayout" Target="../slideLayouts/slideLayout157.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5" Type="http://schemas.openxmlformats.org/officeDocument/2006/relationships/slideLayout" Target="../slideLayouts/slideLayout97.xml"/><Relationship Id="rId23" Type="http://schemas.openxmlformats.org/officeDocument/2006/relationships/slideLayout" Target="../slideLayouts/slideLayout105.xml"/><Relationship Id="rId28" Type="http://schemas.openxmlformats.org/officeDocument/2006/relationships/slideLayout" Target="../slideLayouts/slideLayout110.xml"/><Relationship Id="rId36" Type="http://schemas.openxmlformats.org/officeDocument/2006/relationships/slideLayout" Target="../slideLayouts/slideLayout118.xml"/><Relationship Id="rId49" Type="http://schemas.openxmlformats.org/officeDocument/2006/relationships/slideLayout" Target="../slideLayouts/slideLayout131.xml"/><Relationship Id="rId57" Type="http://schemas.openxmlformats.org/officeDocument/2006/relationships/slideLayout" Target="../slideLayouts/slideLayout139.xml"/><Relationship Id="rId10" Type="http://schemas.openxmlformats.org/officeDocument/2006/relationships/slideLayout" Target="../slideLayouts/slideLayout92.xml"/><Relationship Id="rId31" Type="http://schemas.openxmlformats.org/officeDocument/2006/relationships/slideLayout" Target="../slideLayouts/slideLayout113.xml"/><Relationship Id="rId44" Type="http://schemas.openxmlformats.org/officeDocument/2006/relationships/slideLayout" Target="../slideLayouts/slideLayout126.xml"/><Relationship Id="rId52" Type="http://schemas.openxmlformats.org/officeDocument/2006/relationships/slideLayout" Target="../slideLayouts/slideLayout134.xml"/><Relationship Id="rId60" Type="http://schemas.openxmlformats.org/officeDocument/2006/relationships/slideLayout" Target="../slideLayouts/slideLayout142.xml"/><Relationship Id="rId65" Type="http://schemas.openxmlformats.org/officeDocument/2006/relationships/slideLayout" Target="../slideLayouts/slideLayout147.xml"/><Relationship Id="rId73" Type="http://schemas.openxmlformats.org/officeDocument/2006/relationships/slideLayout" Target="../slideLayouts/slideLayout155.xml"/><Relationship Id="rId78" Type="http://schemas.openxmlformats.org/officeDocument/2006/relationships/slideLayout" Target="../slideLayouts/slideLayout160.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39" Type="http://schemas.openxmlformats.org/officeDocument/2006/relationships/slideLayout" Target="../slideLayouts/slideLayout121.xml"/><Relationship Id="rId34" Type="http://schemas.openxmlformats.org/officeDocument/2006/relationships/slideLayout" Target="../slideLayouts/slideLayout116.xml"/><Relationship Id="rId50" Type="http://schemas.openxmlformats.org/officeDocument/2006/relationships/slideLayout" Target="../slideLayouts/slideLayout132.xml"/><Relationship Id="rId55" Type="http://schemas.openxmlformats.org/officeDocument/2006/relationships/slideLayout" Target="../slideLayouts/slideLayout137.xml"/><Relationship Id="rId76" Type="http://schemas.openxmlformats.org/officeDocument/2006/relationships/slideLayout" Target="../slideLayouts/slideLayout158.xml"/><Relationship Id="rId7" Type="http://schemas.openxmlformats.org/officeDocument/2006/relationships/slideLayout" Target="../slideLayouts/slideLayout89.xml"/><Relationship Id="rId71" Type="http://schemas.openxmlformats.org/officeDocument/2006/relationships/slideLayout" Target="../slideLayouts/slideLayout153.xml"/><Relationship Id="rId2" Type="http://schemas.openxmlformats.org/officeDocument/2006/relationships/slideLayout" Target="../slideLayouts/slideLayout84.xml"/><Relationship Id="rId29" Type="http://schemas.openxmlformats.org/officeDocument/2006/relationships/slideLayout" Target="../slideLayouts/slideLayout111.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7.xml"/><Relationship Id="rId21" Type="http://schemas.openxmlformats.org/officeDocument/2006/relationships/slideLayout" Target="../slideLayouts/slideLayout182.xml"/><Relationship Id="rId42" Type="http://schemas.openxmlformats.org/officeDocument/2006/relationships/slideLayout" Target="../slideLayouts/slideLayout203.xml"/><Relationship Id="rId47" Type="http://schemas.openxmlformats.org/officeDocument/2006/relationships/slideLayout" Target="../slideLayouts/slideLayout208.xml"/><Relationship Id="rId63" Type="http://schemas.openxmlformats.org/officeDocument/2006/relationships/slideLayout" Target="../slideLayouts/slideLayout224.xml"/><Relationship Id="rId68" Type="http://schemas.openxmlformats.org/officeDocument/2006/relationships/slideLayout" Target="../slideLayouts/slideLayout229.xml"/><Relationship Id="rId16" Type="http://schemas.openxmlformats.org/officeDocument/2006/relationships/slideLayout" Target="../slideLayouts/slideLayout177.xml"/><Relationship Id="rId11" Type="http://schemas.openxmlformats.org/officeDocument/2006/relationships/slideLayout" Target="../slideLayouts/slideLayout172.xml"/><Relationship Id="rId24" Type="http://schemas.openxmlformats.org/officeDocument/2006/relationships/slideLayout" Target="../slideLayouts/slideLayout185.xml"/><Relationship Id="rId32" Type="http://schemas.openxmlformats.org/officeDocument/2006/relationships/slideLayout" Target="../slideLayouts/slideLayout193.xml"/><Relationship Id="rId37" Type="http://schemas.openxmlformats.org/officeDocument/2006/relationships/slideLayout" Target="../slideLayouts/slideLayout198.xml"/><Relationship Id="rId40" Type="http://schemas.openxmlformats.org/officeDocument/2006/relationships/slideLayout" Target="../slideLayouts/slideLayout201.xml"/><Relationship Id="rId45" Type="http://schemas.openxmlformats.org/officeDocument/2006/relationships/slideLayout" Target="../slideLayouts/slideLayout206.xml"/><Relationship Id="rId53" Type="http://schemas.openxmlformats.org/officeDocument/2006/relationships/slideLayout" Target="../slideLayouts/slideLayout214.xml"/><Relationship Id="rId58" Type="http://schemas.openxmlformats.org/officeDocument/2006/relationships/slideLayout" Target="../slideLayouts/slideLayout219.xml"/><Relationship Id="rId66" Type="http://schemas.openxmlformats.org/officeDocument/2006/relationships/slideLayout" Target="../slideLayouts/slideLayout227.xml"/><Relationship Id="rId74" Type="http://schemas.openxmlformats.org/officeDocument/2006/relationships/slideLayout" Target="../slideLayouts/slideLayout235.xml"/><Relationship Id="rId5" Type="http://schemas.openxmlformats.org/officeDocument/2006/relationships/slideLayout" Target="../slideLayouts/slideLayout166.xml"/><Relationship Id="rId61" Type="http://schemas.openxmlformats.org/officeDocument/2006/relationships/slideLayout" Target="../slideLayouts/slideLayout222.xml"/><Relationship Id="rId19" Type="http://schemas.openxmlformats.org/officeDocument/2006/relationships/slideLayout" Target="../slideLayouts/slideLayout180.xml"/><Relationship Id="rId14" Type="http://schemas.openxmlformats.org/officeDocument/2006/relationships/slideLayout" Target="../slideLayouts/slideLayout175.xml"/><Relationship Id="rId22" Type="http://schemas.openxmlformats.org/officeDocument/2006/relationships/slideLayout" Target="../slideLayouts/slideLayout183.xml"/><Relationship Id="rId27" Type="http://schemas.openxmlformats.org/officeDocument/2006/relationships/slideLayout" Target="../slideLayouts/slideLayout188.xml"/><Relationship Id="rId30" Type="http://schemas.openxmlformats.org/officeDocument/2006/relationships/slideLayout" Target="../slideLayouts/slideLayout191.xml"/><Relationship Id="rId35" Type="http://schemas.openxmlformats.org/officeDocument/2006/relationships/slideLayout" Target="../slideLayouts/slideLayout196.xml"/><Relationship Id="rId43" Type="http://schemas.openxmlformats.org/officeDocument/2006/relationships/slideLayout" Target="../slideLayouts/slideLayout204.xml"/><Relationship Id="rId48" Type="http://schemas.openxmlformats.org/officeDocument/2006/relationships/slideLayout" Target="../slideLayouts/slideLayout209.xml"/><Relationship Id="rId56" Type="http://schemas.openxmlformats.org/officeDocument/2006/relationships/slideLayout" Target="../slideLayouts/slideLayout217.xml"/><Relationship Id="rId64" Type="http://schemas.openxmlformats.org/officeDocument/2006/relationships/slideLayout" Target="../slideLayouts/slideLayout225.xml"/><Relationship Id="rId69" Type="http://schemas.openxmlformats.org/officeDocument/2006/relationships/slideLayout" Target="../slideLayouts/slideLayout230.xml"/><Relationship Id="rId77" Type="http://schemas.openxmlformats.org/officeDocument/2006/relationships/theme" Target="../theme/theme3.xml"/><Relationship Id="rId8" Type="http://schemas.openxmlformats.org/officeDocument/2006/relationships/slideLayout" Target="../slideLayouts/slideLayout169.xml"/><Relationship Id="rId51" Type="http://schemas.openxmlformats.org/officeDocument/2006/relationships/slideLayout" Target="../slideLayouts/slideLayout212.xml"/><Relationship Id="rId72" Type="http://schemas.openxmlformats.org/officeDocument/2006/relationships/slideLayout" Target="../slideLayouts/slideLayout233.xml"/><Relationship Id="rId3" Type="http://schemas.openxmlformats.org/officeDocument/2006/relationships/slideLayout" Target="../slideLayouts/slideLayout164.xml"/><Relationship Id="rId12" Type="http://schemas.openxmlformats.org/officeDocument/2006/relationships/slideLayout" Target="../slideLayouts/slideLayout173.xml"/><Relationship Id="rId17" Type="http://schemas.openxmlformats.org/officeDocument/2006/relationships/slideLayout" Target="../slideLayouts/slideLayout178.xml"/><Relationship Id="rId25" Type="http://schemas.openxmlformats.org/officeDocument/2006/relationships/slideLayout" Target="../slideLayouts/slideLayout186.xml"/><Relationship Id="rId33" Type="http://schemas.openxmlformats.org/officeDocument/2006/relationships/slideLayout" Target="../slideLayouts/slideLayout194.xml"/><Relationship Id="rId38" Type="http://schemas.openxmlformats.org/officeDocument/2006/relationships/slideLayout" Target="../slideLayouts/slideLayout199.xml"/><Relationship Id="rId46" Type="http://schemas.openxmlformats.org/officeDocument/2006/relationships/slideLayout" Target="../slideLayouts/slideLayout207.xml"/><Relationship Id="rId59" Type="http://schemas.openxmlformats.org/officeDocument/2006/relationships/slideLayout" Target="../slideLayouts/slideLayout220.xml"/><Relationship Id="rId67" Type="http://schemas.openxmlformats.org/officeDocument/2006/relationships/slideLayout" Target="../slideLayouts/slideLayout228.xml"/><Relationship Id="rId20" Type="http://schemas.openxmlformats.org/officeDocument/2006/relationships/slideLayout" Target="../slideLayouts/slideLayout181.xml"/><Relationship Id="rId41" Type="http://schemas.openxmlformats.org/officeDocument/2006/relationships/slideLayout" Target="../slideLayouts/slideLayout202.xml"/><Relationship Id="rId54" Type="http://schemas.openxmlformats.org/officeDocument/2006/relationships/slideLayout" Target="../slideLayouts/slideLayout215.xml"/><Relationship Id="rId62" Type="http://schemas.openxmlformats.org/officeDocument/2006/relationships/slideLayout" Target="../slideLayouts/slideLayout223.xml"/><Relationship Id="rId70" Type="http://schemas.openxmlformats.org/officeDocument/2006/relationships/slideLayout" Target="../slideLayouts/slideLayout231.xml"/><Relationship Id="rId75" Type="http://schemas.openxmlformats.org/officeDocument/2006/relationships/slideLayout" Target="../slideLayouts/slideLayout236.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5" Type="http://schemas.openxmlformats.org/officeDocument/2006/relationships/slideLayout" Target="../slideLayouts/slideLayout176.xml"/><Relationship Id="rId23" Type="http://schemas.openxmlformats.org/officeDocument/2006/relationships/slideLayout" Target="../slideLayouts/slideLayout184.xml"/><Relationship Id="rId28" Type="http://schemas.openxmlformats.org/officeDocument/2006/relationships/slideLayout" Target="../slideLayouts/slideLayout189.xml"/><Relationship Id="rId36" Type="http://schemas.openxmlformats.org/officeDocument/2006/relationships/slideLayout" Target="../slideLayouts/slideLayout197.xml"/><Relationship Id="rId49" Type="http://schemas.openxmlformats.org/officeDocument/2006/relationships/slideLayout" Target="../slideLayouts/slideLayout210.xml"/><Relationship Id="rId57" Type="http://schemas.openxmlformats.org/officeDocument/2006/relationships/slideLayout" Target="../slideLayouts/slideLayout218.xml"/><Relationship Id="rId10" Type="http://schemas.openxmlformats.org/officeDocument/2006/relationships/slideLayout" Target="../slideLayouts/slideLayout171.xml"/><Relationship Id="rId31" Type="http://schemas.openxmlformats.org/officeDocument/2006/relationships/slideLayout" Target="../slideLayouts/slideLayout192.xml"/><Relationship Id="rId44" Type="http://schemas.openxmlformats.org/officeDocument/2006/relationships/slideLayout" Target="../slideLayouts/slideLayout205.xml"/><Relationship Id="rId52" Type="http://schemas.openxmlformats.org/officeDocument/2006/relationships/slideLayout" Target="../slideLayouts/slideLayout213.xml"/><Relationship Id="rId60" Type="http://schemas.openxmlformats.org/officeDocument/2006/relationships/slideLayout" Target="../slideLayouts/slideLayout221.xml"/><Relationship Id="rId65" Type="http://schemas.openxmlformats.org/officeDocument/2006/relationships/slideLayout" Target="../slideLayouts/slideLayout226.xml"/><Relationship Id="rId73" Type="http://schemas.openxmlformats.org/officeDocument/2006/relationships/slideLayout" Target="../slideLayouts/slideLayout234.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3" Type="http://schemas.openxmlformats.org/officeDocument/2006/relationships/slideLayout" Target="../slideLayouts/slideLayout174.xml"/><Relationship Id="rId18" Type="http://schemas.openxmlformats.org/officeDocument/2006/relationships/slideLayout" Target="../slideLayouts/slideLayout179.xml"/><Relationship Id="rId39" Type="http://schemas.openxmlformats.org/officeDocument/2006/relationships/slideLayout" Target="../slideLayouts/slideLayout200.xml"/><Relationship Id="rId34" Type="http://schemas.openxmlformats.org/officeDocument/2006/relationships/slideLayout" Target="../slideLayouts/slideLayout195.xml"/><Relationship Id="rId50" Type="http://schemas.openxmlformats.org/officeDocument/2006/relationships/slideLayout" Target="../slideLayouts/slideLayout211.xml"/><Relationship Id="rId55" Type="http://schemas.openxmlformats.org/officeDocument/2006/relationships/slideLayout" Target="../slideLayouts/slideLayout216.xml"/><Relationship Id="rId76" Type="http://schemas.openxmlformats.org/officeDocument/2006/relationships/slideLayout" Target="../slideLayouts/slideLayout237.xml"/><Relationship Id="rId7" Type="http://schemas.openxmlformats.org/officeDocument/2006/relationships/slideLayout" Target="../slideLayouts/slideLayout168.xml"/><Relationship Id="rId71" Type="http://schemas.openxmlformats.org/officeDocument/2006/relationships/slideLayout" Target="../slideLayouts/slideLayout232.xml"/><Relationship Id="rId2" Type="http://schemas.openxmlformats.org/officeDocument/2006/relationships/slideLayout" Target="../slideLayouts/slideLayout163.xml"/><Relationship Id="rId29" Type="http://schemas.openxmlformats.org/officeDocument/2006/relationships/slideLayout" Target="../slideLayouts/slideLayout1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5"/>
            <a:ext cx="2743200" cy="365125"/>
          </a:xfrm>
          <a:prstGeom prst="rect">
            <a:avLst/>
          </a:prstGeom>
        </p:spPr>
        <p:txBody>
          <a:bodyPr vert="horz" lIns="182843" tIns="91422" rIns="182843" bIns="91422" rtlCol="0" anchor="ctr"/>
          <a:lstStyle>
            <a:lvl1pPr algn="l">
              <a:defRPr sz="1200" b="1" i="0">
                <a:solidFill>
                  <a:schemeClr val="tx1">
                    <a:tint val="75000"/>
                  </a:schemeClr>
                </a:solidFill>
                <a:latin typeface="Lato Bold" charset="0"/>
              </a:defRPr>
            </a:lvl1pPr>
          </a:lstStyle>
          <a:p>
            <a:pPr defTabSz="914217"/>
            <a:endParaRPr lang="en-US" dirty="0">
              <a:solidFill>
                <a:srgbClr val="FFFFFF">
                  <a:tint val="75000"/>
                </a:srgbClr>
              </a:solidFill>
            </a:endParaRPr>
          </a:p>
        </p:txBody>
      </p:sp>
      <p:sp>
        <p:nvSpPr>
          <p:cNvPr id="5" name="Footer Placeholder 4"/>
          <p:cNvSpPr>
            <a:spLocks noGrp="1"/>
          </p:cNvSpPr>
          <p:nvPr>
            <p:ph type="ftr" sz="quarter" idx="3"/>
          </p:nvPr>
        </p:nvSpPr>
        <p:spPr>
          <a:xfrm>
            <a:off x="4038601" y="6356355"/>
            <a:ext cx="4114800" cy="365125"/>
          </a:xfrm>
          <a:prstGeom prst="rect">
            <a:avLst/>
          </a:prstGeom>
        </p:spPr>
        <p:txBody>
          <a:bodyPr vert="horz" lIns="182843" tIns="91422" rIns="182843" bIns="91422" rtlCol="0" anchor="ctr"/>
          <a:lstStyle>
            <a:lvl1pPr algn="ctr">
              <a:defRPr sz="1200" b="1" i="0">
                <a:solidFill>
                  <a:schemeClr val="tx1">
                    <a:tint val="75000"/>
                  </a:schemeClr>
                </a:solidFill>
                <a:latin typeface="Lato Bold" charset="0"/>
              </a:defRPr>
            </a:lvl1pPr>
          </a:lstStyle>
          <a:p>
            <a:pPr defTabSz="914217"/>
            <a:endParaRPr lang="en-US" dirty="0">
              <a:solidFill>
                <a:srgbClr val="FFFFFF">
                  <a:tint val="75000"/>
                </a:srgbClr>
              </a:solidFill>
            </a:endParaRPr>
          </a:p>
        </p:txBody>
      </p:sp>
      <p:sp>
        <p:nvSpPr>
          <p:cNvPr id="6" name="Slide Number Placeholder 5"/>
          <p:cNvSpPr>
            <a:spLocks noGrp="1"/>
          </p:cNvSpPr>
          <p:nvPr>
            <p:ph type="sldNum" sz="quarter" idx="4"/>
          </p:nvPr>
        </p:nvSpPr>
        <p:spPr>
          <a:xfrm>
            <a:off x="8610600" y="6356355"/>
            <a:ext cx="2743200" cy="365125"/>
          </a:xfrm>
          <a:prstGeom prst="rect">
            <a:avLst/>
          </a:prstGeom>
        </p:spPr>
        <p:txBody>
          <a:bodyPr vert="horz" lIns="182843" tIns="91422" rIns="182843" bIns="91422" rtlCol="0" anchor="ctr"/>
          <a:lstStyle>
            <a:lvl1pPr algn="r">
              <a:defRPr sz="1200" b="1" i="0">
                <a:solidFill>
                  <a:schemeClr val="tx1">
                    <a:tint val="75000"/>
                  </a:schemeClr>
                </a:solidFill>
                <a:latin typeface="Lato Bold" charset="0"/>
              </a:defRPr>
            </a:lvl1pPr>
          </a:lstStyle>
          <a:p>
            <a:pPr defTabSz="914217"/>
            <a:fld id="{FCEE2C88-6C8F-484D-AF69-578F576B1F44}" type="slidenum">
              <a:rPr lang="en-US" smtClean="0">
                <a:solidFill>
                  <a:srgbClr val="FFFFFF">
                    <a:tint val="75000"/>
                  </a:srgbClr>
                </a:solidFill>
              </a:rPr>
              <a:pPr defTabSz="914217"/>
              <a:t>‹N›</a:t>
            </a:fld>
            <a:endParaRPr lang="en-US" dirty="0">
              <a:solidFill>
                <a:srgbClr val="FFFFFF">
                  <a:tint val="75000"/>
                </a:srgbClr>
              </a:solidFill>
            </a:endParaRPr>
          </a:p>
        </p:txBody>
      </p:sp>
      <p:sp>
        <p:nvSpPr>
          <p:cNvPr id="7" name="Rectangle 6"/>
          <p:cNvSpPr/>
          <p:nvPr userDrawn="1"/>
        </p:nvSpPr>
        <p:spPr>
          <a:xfrm>
            <a:off x="3896747" y="6256370"/>
            <a:ext cx="4404903" cy="461628"/>
          </a:xfrm>
          <a:prstGeom prst="rect">
            <a:avLst/>
          </a:prstGeom>
        </p:spPr>
        <p:txBody>
          <a:bodyPr wrap="square" lIns="91404" tIns="45702" rIns="91404" bIns="45702">
            <a:spAutoFit/>
          </a:bodyPr>
          <a:lstStyle/>
          <a:p>
            <a:pPr algn="ctr" defTabSz="914217"/>
            <a:endParaRPr lang="nl-NL" sz="1200" dirty="0">
              <a:solidFill>
                <a:srgbClr val="C42A13"/>
              </a:solidFill>
              <a:cs typeface="Lato Light"/>
            </a:endParaRPr>
          </a:p>
          <a:p>
            <a:pPr algn="ctr" defTabSz="914217"/>
            <a:r>
              <a:rPr lang="nl-NL" sz="1200" b="1" dirty="0">
                <a:solidFill>
                  <a:srgbClr val="0066A1"/>
                </a:solidFill>
                <a:cs typeface="Lato Light"/>
              </a:rPr>
              <a:t>www.andromatics.nl</a:t>
            </a:r>
            <a:endParaRPr lang="id-ID" sz="1200" b="1" dirty="0">
              <a:solidFill>
                <a:srgbClr val="0066A1"/>
              </a:solidFill>
              <a:cs typeface="Lato Light"/>
            </a:endParaRPr>
          </a:p>
        </p:txBody>
      </p:sp>
      <p:sp>
        <p:nvSpPr>
          <p:cNvPr id="8" name="Oval 7"/>
          <p:cNvSpPr/>
          <p:nvPr userDrawn="1"/>
        </p:nvSpPr>
        <p:spPr>
          <a:xfrm>
            <a:off x="11537700" y="261501"/>
            <a:ext cx="429987" cy="429875"/>
          </a:xfrm>
          <a:prstGeom prst="ellipse">
            <a:avLst/>
          </a:prstGeom>
          <a:solidFill>
            <a:srgbClr val="0066A1"/>
          </a:solidFill>
        </p:spPr>
        <p:style>
          <a:lnRef idx="1">
            <a:schemeClr val="accent1"/>
          </a:lnRef>
          <a:fillRef idx="3">
            <a:schemeClr val="accent1"/>
          </a:fillRef>
          <a:effectRef idx="2">
            <a:schemeClr val="accent1"/>
          </a:effectRef>
          <a:fontRef idx="minor">
            <a:schemeClr val="lt1"/>
          </a:fontRef>
        </p:style>
        <p:txBody>
          <a:bodyPr lIns="45711" tIns="22856" rIns="45711" bIns="22856" rtlCol="0" anchor="ctr"/>
          <a:lstStyle/>
          <a:p>
            <a:pPr algn="ctr" defTabSz="914217"/>
            <a:endParaRPr lang="en-US" sz="1800" dirty="0">
              <a:solidFill>
                <a:srgbClr val="FFFFFF"/>
              </a:solidFill>
            </a:endParaRPr>
          </a:p>
        </p:txBody>
      </p:sp>
      <p:sp>
        <p:nvSpPr>
          <p:cNvPr id="9" name="TextBox 8"/>
          <p:cNvSpPr txBox="1"/>
          <p:nvPr userDrawn="1"/>
        </p:nvSpPr>
        <p:spPr>
          <a:xfrm>
            <a:off x="11562653" y="303535"/>
            <a:ext cx="394587" cy="307740"/>
          </a:xfrm>
          <a:prstGeom prst="rect">
            <a:avLst/>
          </a:prstGeom>
          <a:noFill/>
        </p:spPr>
        <p:txBody>
          <a:bodyPr wrap="none" lIns="91404" tIns="45702" rIns="91404" bIns="45702" rtlCol="0">
            <a:spAutoFit/>
          </a:bodyPr>
          <a:lstStyle/>
          <a:p>
            <a:pPr algn="ctr" defTabSz="914217"/>
            <a:fld id="{260E2A6B-A809-4840-BF14-8648BC0BDF87}" type="slidenum">
              <a:rPr lang="id-ID" sz="1400" b="1">
                <a:solidFill>
                  <a:srgbClr val="FFFFFF"/>
                </a:solidFill>
                <a:latin typeface="Lato Bold" charset="0"/>
                <a:cs typeface="Lato Bold" charset="0"/>
              </a:rPr>
              <a:pPr algn="ctr" defTabSz="914217"/>
              <a:t>‹N›</a:t>
            </a:fld>
            <a:endParaRPr lang="id-ID" sz="1400" b="1" dirty="0">
              <a:solidFill>
                <a:srgbClr val="FFFFFF"/>
              </a:solidFill>
              <a:latin typeface="Lato Bold" charset="0"/>
              <a:cs typeface="Lato Bold" charset="0"/>
            </a:endParaRPr>
          </a:p>
        </p:txBody>
      </p:sp>
    </p:spTree>
    <p:extLst>
      <p:ext uri="{BB962C8B-B14F-4D97-AF65-F5344CB8AC3E}">
        <p14:creationId xmlns:p14="http://schemas.microsoft.com/office/powerpoint/2010/main" val="2401590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 id="2147483713" r:id="rId52"/>
    <p:sldLayoutId id="2147483714" r:id="rId53"/>
    <p:sldLayoutId id="2147483715" r:id="rId54"/>
    <p:sldLayoutId id="2147483716" r:id="rId55"/>
    <p:sldLayoutId id="2147483717" r:id="rId56"/>
    <p:sldLayoutId id="2147483718" r:id="rId57"/>
    <p:sldLayoutId id="2147483719" r:id="rId58"/>
    <p:sldLayoutId id="2147483720" r:id="rId59"/>
    <p:sldLayoutId id="2147483721" r:id="rId60"/>
    <p:sldLayoutId id="2147483722" r:id="rId61"/>
    <p:sldLayoutId id="2147483723" r:id="rId62"/>
    <p:sldLayoutId id="2147483724" r:id="rId63"/>
    <p:sldLayoutId id="2147483726" r:id="rId64"/>
    <p:sldLayoutId id="2147483727" r:id="rId65"/>
    <p:sldLayoutId id="2147483728" r:id="rId66"/>
    <p:sldLayoutId id="2147483729" r:id="rId67"/>
    <p:sldLayoutId id="2147483730" r:id="rId68"/>
    <p:sldLayoutId id="2147483731" r:id="rId69"/>
    <p:sldLayoutId id="2147483732" r:id="rId70"/>
    <p:sldLayoutId id="2147483733" r:id="rId71"/>
    <p:sldLayoutId id="2147483734" r:id="rId72"/>
    <p:sldLayoutId id="2147483735" r:id="rId73"/>
    <p:sldLayoutId id="2147483736" r:id="rId74"/>
    <p:sldLayoutId id="2147483737" r:id="rId75"/>
    <p:sldLayoutId id="2147483738" r:id="rId76"/>
    <p:sldLayoutId id="2147483739" r:id="rId77"/>
    <p:sldLayoutId id="2147483740" r:id="rId78"/>
    <p:sldLayoutId id="2147483741" r:id="rId79"/>
    <p:sldLayoutId id="2147483907" r:id="rId80"/>
    <p:sldLayoutId id="2147483908" r:id="rId81"/>
    <p:sldLayoutId id="2147483909" r:id="rId82"/>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l" defTabSz="914217"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p:titleStyle>
    <p:bodyStyle>
      <a:lvl1pPr marL="228555" indent="-228555" algn="l" defTabSz="914217"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663" indent="-228555" algn="l" defTabSz="914217"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2772" indent="-228555" algn="l" defTabSz="914217"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599880" indent="-228555" algn="l" defTabSz="914217"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6989" indent="-228555" algn="l" defTabSz="914217"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5"/>
            <a:ext cx="2743200" cy="365125"/>
          </a:xfrm>
          <a:prstGeom prst="rect">
            <a:avLst/>
          </a:prstGeom>
        </p:spPr>
        <p:txBody>
          <a:bodyPr vert="horz" lIns="182843" tIns="91422" rIns="182843" bIns="91422" rtlCol="0" anchor="ctr"/>
          <a:lstStyle>
            <a:lvl1pPr algn="l">
              <a:defRPr sz="1200" b="1" i="0">
                <a:solidFill>
                  <a:schemeClr val="tx1">
                    <a:tint val="75000"/>
                  </a:schemeClr>
                </a:solidFill>
                <a:latin typeface="Lato Bold" charset="0"/>
              </a:defRPr>
            </a:lvl1pPr>
          </a:lstStyle>
          <a:p>
            <a:pPr defTabSz="914217"/>
            <a:endParaRPr lang="en-US" dirty="0">
              <a:solidFill>
                <a:srgbClr val="FFFFFF">
                  <a:tint val="75000"/>
                </a:srgbClr>
              </a:solidFill>
            </a:endParaRPr>
          </a:p>
        </p:txBody>
      </p:sp>
      <p:sp>
        <p:nvSpPr>
          <p:cNvPr id="5" name="Footer Placeholder 4"/>
          <p:cNvSpPr>
            <a:spLocks noGrp="1"/>
          </p:cNvSpPr>
          <p:nvPr>
            <p:ph type="ftr" sz="quarter" idx="3"/>
          </p:nvPr>
        </p:nvSpPr>
        <p:spPr>
          <a:xfrm>
            <a:off x="4038601" y="6356355"/>
            <a:ext cx="4114800" cy="365125"/>
          </a:xfrm>
          <a:prstGeom prst="rect">
            <a:avLst/>
          </a:prstGeom>
        </p:spPr>
        <p:txBody>
          <a:bodyPr vert="horz" lIns="182843" tIns="91422" rIns="182843" bIns="91422" rtlCol="0" anchor="ctr"/>
          <a:lstStyle>
            <a:lvl1pPr algn="ctr">
              <a:defRPr sz="1200" b="1" i="0">
                <a:solidFill>
                  <a:schemeClr val="tx1">
                    <a:tint val="75000"/>
                  </a:schemeClr>
                </a:solidFill>
                <a:latin typeface="Lato Bold" charset="0"/>
              </a:defRPr>
            </a:lvl1pPr>
          </a:lstStyle>
          <a:p>
            <a:pPr defTabSz="914217"/>
            <a:endParaRPr lang="en-US" dirty="0">
              <a:solidFill>
                <a:srgbClr val="FFFFFF">
                  <a:tint val="75000"/>
                </a:srgbClr>
              </a:solidFill>
            </a:endParaRPr>
          </a:p>
        </p:txBody>
      </p:sp>
      <p:sp>
        <p:nvSpPr>
          <p:cNvPr id="6" name="Slide Number Placeholder 5"/>
          <p:cNvSpPr>
            <a:spLocks noGrp="1"/>
          </p:cNvSpPr>
          <p:nvPr>
            <p:ph type="sldNum" sz="quarter" idx="4"/>
          </p:nvPr>
        </p:nvSpPr>
        <p:spPr>
          <a:xfrm>
            <a:off x="8610600" y="6356355"/>
            <a:ext cx="2743200" cy="365125"/>
          </a:xfrm>
          <a:prstGeom prst="rect">
            <a:avLst/>
          </a:prstGeom>
        </p:spPr>
        <p:txBody>
          <a:bodyPr vert="horz" lIns="182843" tIns="91422" rIns="182843" bIns="91422" rtlCol="0" anchor="ctr"/>
          <a:lstStyle>
            <a:lvl1pPr algn="r">
              <a:defRPr sz="1200" b="1" i="0">
                <a:solidFill>
                  <a:schemeClr val="tx1">
                    <a:tint val="75000"/>
                  </a:schemeClr>
                </a:solidFill>
                <a:latin typeface="Lato Bold" charset="0"/>
              </a:defRPr>
            </a:lvl1pPr>
          </a:lstStyle>
          <a:p>
            <a:pPr defTabSz="914217"/>
            <a:fld id="{FCEE2C88-6C8F-484D-AF69-578F576B1F44}" type="slidenum">
              <a:rPr lang="en-US" smtClean="0">
                <a:solidFill>
                  <a:srgbClr val="FFFFFF">
                    <a:tint val="75000"/>
                  </a:srgbClr>
                </a:solidFill>
              </a:rPr>
              <a:pPr defTabSz="914217"/>
              <a:t>‹N›</a:t>
            </a:fld>
            <a:endParaRPr lang="en-US" dirty="0">
              <a:solidFill>
                <a:srgbClr val="FFFFFF">
                  <a:tint val="75000"/>
                </a:srgbClr>
              </a:solidFill>
            </a:endParaRPr>
          </a:p>
        </p:txBody>
      </p:sp>
      <p:sp>
        <p:nvSpPr>
          <p:cNvPr id="7" name="Rectangle 6"/>
          <p:cNvSpPr/>
          <p:nvPr userDrawn="1"/>
        </p:nvSpPr>
        <p:spPr>
          <a:xfrm>
            <a:off x="3896747" y="6256370"/>
            <a:ext cx="4404903" cy="461628"/>
          </a:xfrm>
          <a:prstGeom prst="rect">
            <a:avLst/>
          </a:prstGeom>
        </p:spPr>
        <p:txBody>
          <a:bodyPr wrap="square" lIns="91404" tIns="45702" rIns="91404" bIns="45702">
            <a:spAutoFit/>
          </a:bodyPr>
          <a:lstStyle/>
          <a:p>
            <a:pPr algn="ctr" defTabSz="914217"/>
            <a:endParaRPr lang="nl-NL" sz="1200" dirty="0">
              <a:solidFill>
                <a:srgbClr val="C42A13"/>
              </a:solidFill>
              <a:cs typeface="Lato Light"/>
            </a:endParaRPr>
          </a:p>
          <a:p>
            <a:pPr algn="ctr" defTabSz="914217"/>
            <a:r>
              <a:rPr lang="nl-NL" sz="1200" dirty="0">
                <a:solidFill>
                  <a:srgbClr val="0066A1"/>
                </a:solidFill>
                <a:cs typeface="Lato Light"/>
              </a:rPr>
              <a:t>www.andromatics.nl</a:t>
            </a:r>
            <a:endParaRPr lang="id-ID" sz="1200" dirty="0">
              <a:solidFill>
                <a:srgbClr val="0066A1"/>
              </a:solidFill>
              <a:cs typeface="Lato Light"/>
            </a:endParaRPr>
          </a:p>
        </p:txBody>
      </p:sp>
      <p:sp>
        <p:nvSpPr>
          <p:cNvPr id="8" name="Oval 7"/>
          <p:cNvSpPr/>
          <p:nvPr userDrawn="1"/>
        </p:nvSpPr>
        <p:spPr>
          <a:xfrm>
            <a:off x="11537700" y="261501"/>
            <a:ext cx="429987" cy="429875"/>
          </a:xfrm>
          <a:prstGeom prst="ellipse">
            <a:avLst/>
          </a:prstGeom>
          <a:solidFill>
            <a:srgbClr val="0066A1"/>
          </a:solidFill>
        </p:spPr>
        <p:style>
          <a:lnRef idx="1">
            <a:schemeClr val="accent1"/>
          </a:lnRef>
          <a:fillRef idx="3">
            <a:schemeClr val="accent1"/>
          </a:fillRef>
          <a:effectRef idx="2">
            <a:schemeClr val="accent1"/>
          </a:effectRef>
          <a:fontRef idx="minor">
            <a:schemeClr val="lt1"/>
          </a:fontRef>
        </p:style>
        <p:txBody>
          <a:bodyPr lIns="45711" tIns="22856" rIns="45711" bIns="22856" rtlCol="0" anchor="ctr"/>
          <a:lstStyle/>
          <a:p>
            <a:pPr algn="ctr" defTabSz="914217"/>
            <a:endParaRPr lang="en-US" sz="1800" dirty="0">
              <a:solidFill>
                <a:srgbClr val="FFFFFF"/>
              </a:solidFill>
            </a:endParaRPr>
          </a:p>
        </p:txBody>
      </p:sp>
      <p:sp>
        <p:nvSpPr>
          <p:cNvPr id="9" name="TextBox 8"/>
          <p:cNvSpPr txBox="1"/>
          <p:nvPr userDrawn="1"/>
        </p:nvSpPr>
        <p:spPr>
          <a:xfrm>
            <a:off x="11562653" y="303535"/>
            <a:ext cx="394587" cy="307740"/>
          </a:xfrm>
          <a:prstGeom prst="rect">
            <a:avLst/>
          </a:prstGeom>
          <a:noFill/>
        </p:spPr>
        <p:txBody>
          <a:bodyPr wrap="none" lIns="91404" tIns="45702" rIns="91404" bIns="45702" rtlCol="0">
            <a:spAutoFit/>
          </a:bodyPr>
          <a:lstStyle/>
          <a:p>
            <a:pPr algn="ctr" defTabSz="914217"/>
            <a:fld id="{260E2A6B-A809-4840-BF14-8648BC0BDF87}" type="slidenum">
              <a:rPr lang="id-ID" sz="1400" b="1">
                <a:solidFill>
                  <a:srgbClr val="FFFFFF"/>
                </a:solidFill>
                <a:latin typeface="Lato Bold" charset="0"/>
                <a:cs typeface="Lato Bold" charset="0"/>
              </a:rPr>
              <a:pPr algn="ctr" defTabSz="914217"/>
              <a:t>‹N›</a:t>
            </a:fld>
            <a:endParaRPr lang="id-ID" sz="1400" b="1" dirty="0">
              <a:solidFill>
                <a:srgbClr val="FFFFFF"/>
              </a:solidFill>
              <a:latin typeface="Lato Bold" charset="0"/>
              <a:cs typeface="Lato Bold" charset="0"/>
            </a:endParaRPr>
          </a:p>
        </p:txBody>
      </p:sp>
    </p:spTree>
    <p:extLst>
      <p:ext uri="{BB962C8B-B14F-4D97-AF65-F5344CB8AC3E}">
        <p14:creationId xmlns:p14="http://schemas.microsoft.com/office/powerpoint/2010/main" val="64386977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 id="2147483763" r:id="rId21"/>
    <p:sldLayoutId id="2147483764" r:id="rId22"/>
    <p:sldLayoutId id="2147483765" r:id="rId23"/>
    <p:sldLayoutId id="2147483766" r:id="rId24"/>
    <p:sldLayoutId id="2147483767" r:id="rId25"/>
    <p:sldLayoutId id="2147483768" r:id="rId26"/>
    <p:sldLayoutId id="2147483770" r:id="rId27"/>
    <p:sldLayoutId id="2147483771" r:id="rId28"/>
    <p:sldLayoutId id="2147483772" r:id="rId29"/>
    <p:sldLayoutId id="2147483773" r:id="rId30"/>
    <p:sldLayoutId id="2147483774" r:id="rId31"/>
    <p:sldLayoutId id="2147483775" r:id="rId32"/>
    <p:sldLayoutId id="2147483776" r:id="rId33"/>
    <p:sldLayoutId id="2147483777" r:id="rId34"/>
    <p:sldLayoutId id="2147483778" r:id="rId35"/>
    <p:sldLayoutId id="2147483779" r:id="rId36"/>
    <p:sldLayoutId id="2147483780" r:id="rId37"/>
    <p:sldLayoutId id="2147483781" r:id="rId38"/>
    <p:sldLayoutId id="2147483782" r:id="rId39"/>
    <p:sldLayoutId id="2147483783" r:id="rId40"/>
    <p:sldLayoutId id="2147483784" r:id="rId41"/>
    <p:sldLayoutId id="2147483785" r:id="rId42"/>
    <p:sldLayoutId id="2147483786" r:id="rId43"/>
    <p:sldLayoutId id="2147483787" r:id="rId44"/>
    <p:sldLayoutId id="2147483788" r:id="rId45"/>
    <p:sldLayoutId id="2147483789" r:id="rId46"/>
    <p:sldLayoutId id="2147483790" r:id="rId47"/>
    <p:sldLayoutId id="2147483791" r:id="rId48"/>
    <p:sldLayoutId id="2147483792" r:id="rId49"/>
    <p:sldLayoutId id="2147483793" r:id="rId50"/>
    <p:sldLayoutId id="2147483794" r:id="rId51"/>
    <p:sldLayoutId id="2147483795" r:id="rId52"/>
    <p:sldLayoutId id="2147483796" r:id="rId53"/>
    <p:sldLayoutId id="2147483797" r:id="rId54"/>
    <p:sldLayoutId id="2147483798" r:id="rId55"/>
    <p:sldLayoutId id="2147483799" r:id="rId56"/>
    <p:sldLayoutId id="2147483800" r:id="rId57"/>
    <p:sldLayoutId id="2147483801" r:id="rId58"/>
    <p:sldLayoutId id="2147483802" r:id="rId59"/>
    <p:sldLayoutId id="2147483803" r:id="rId60"/>
    <p:sldLayoutId id="2147483804" r:id="rId61"/>
    <p:sldLayoutId id="2147483805" r:id="rId62"/>
    <p:sldLayoutId id="2147483806" r:id="rId63"/>
    <p:sldLayoutId id="2147483807" r:id="rId64"/>
    <p:sldLayoutId id="2147483809" r:id="rId65"/>
    <p:sldLayoutId id="2147483810" r:id="rId66"/>
    <p:sldLayoutId id="2147483811" r:id="rId67"/>
    <p:sldLayoutId id="2147483812" r:id="rId68"/>
    <p:sldLayoutId id="2147483813" r:id="rId69"/>
    <p:sldLayoutId id="2147483814" r:id="rId70"/>
    <p:sldLayoutId id="2147483815" r:id="rId71"/>
    <p:sldLayoutId id="2147483816" r:id="rId72"/>
    <p:sldLayoutId id="2147483817" r:id="rId73"/>
    <p:sldLayoutId id="2147483818" r:id="rId74"/>
    <p:sldLayoutId id="2147483819" r:id="rId75"/>
    <p:sldLayoutId id="2147483820" r:id="rId76"/>
    <p:sldLayoutId id="2147483821" r:id="rId77"/>
    <p:sldLayoutId id="2147483822" r:id="rId78"/>
    <p:sldLayoutId id="2147483823" r:id="rId79"/>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l" defTabSz="914217"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p:titleStyle>
    <p:bodyStyle>
      <a:lvl1pPr marL="228555" indent="-228555" algn="l" defTabSz="914217"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663" indent="-228555" algn="l" defTabSz="914217"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2772" indent="-228555" algn="l" defTabSz="914217"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599880" indent="-228555" algn="l" defTabSz="914217"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6989" indent="-228555" algn="l" defTabSz="914217"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5"/>
            <a:ext cx="2743200" cy="365125"/>
          </a:xfrm>
          <a:prstGeom prst="rect">
            <a:avLst/>
          </a:prstGeom>
        </p:spPr>
        <p:txBody>
          <a:bodyPr vert="horz" lIns="182843" tIns="91422" rIns="182843" bIns="91422" rtlCol="0" anchor="ctr"/>
          <a:lstStyle>
            <a:lvl1pPr algn="l">
              <a:defRPr sz="1200" b="1" i="0">
                <a:solidFill>
                  <a:schemeClr val="tx1">
                    <a:tint val="75000"/>
                  </a:schemeClr>
                </a:solidFill>
                <a:latin typeface="Lato Bold" charset="0"/>
              </a:defRPr>
            </a:lvl1pPr>
          </a:lstStyle>
          <a:p>
            <a:pPr defTabSz="914217"/>
            <a:endParaRPr lang="en-US" dirty="0">
              <a:solidFill>
                <a:srgbClr val="FFFFFF">
                  <a:tint val="75000"/>
                </a:srgbClr>
              </a:solidFill>
            </a:endParaRPr>
          </a:p>
        </p:txBody>
      </p:sp>
      <p:sp>
        <p:nvSpPr>
          <p:cNvPr id="5" name="Footer Placeholder 4"/>
          <p:cNvSpPr>
            <a:spLocks noGrp="1"/>
          </p:cNvSpPr>
          <p:nvPr>
            <p:ph type="ftr" sz="quarter" idx="3"/>
          </p:nvPr>
        </p:nvSpPr>
        <p:spPr>
          <a:xfrm>
            <a:off x="4038601" y="6356355"/>
            <a:ext cx="4114800" cy="365125"/>
          </a:xfrm>
          <a:prstGeom prst="rect">
            <a:avLst/>
          </a:prstGeom>
        </p:spPr>
        <p:txBody>
          <a:bodyPr vert="horz" lIns="182843" tIns="91422" rIns="182843" bIns="91422" rtlCol="0" anchor="ctr"/>
          <a:lstStyle>
            <a:lvl1pPr algn="ctr">
              <a:defRPr sz="1200" b="1" i="0">
                <a:solidFill>
                  <a:schemeClr val="tx1">
                    <a:tint val="75000"/>
                  </a:schemeClr>
                </a:solidFill>
                <a:latin typeface="Lato Bold" charset="0"/>
              </a:defRPr>
            </a:lvl1pPr>
          </a:lstStyle>
          <a:p>
            <a:pPr defTabSz="914217"/>
            <a:endParaRPr lang="en-US" dirty="0">
              <a:solidFill>
                <a:srgbClr val="FFFFFF">
                  <a:tint val="75000"/>
                </a:srgbClr>
              </a:solidFill>
            </a:endParaRPr>
          </a:p>
        </p:txBody>
      </p:sp>
      <p:sp>
        <p:nvSpPr>
          <p:cNvPr id="6" name="Slide Number Placeholder 5"/>
          <p:cNvSpPr>
            <a:spLocks noGrp="1"/>
          </p:cNvSpPr>
          <p:nvPr>
            <p:ph type="sldNum" sz="quarter" idx="4"/>
          </p:nvPr>
        </p:nvSpPr>
        <p:spPr>
          <a:xfrm>
            <a:off x="8610600" y="6356355"/>
            <a:ext cx="2743200" cy="365125"/>
          </a:xfrm>
          <a:prstGeom prst="rect">
            <a:avLst/>
          </a:prstGeom>
        </p:spPr>
        <p:txBody>
          <a:bodyPr vert="horz" lIns="182843" tIns="91422" rIns="182843" bIns="91422" rtlCol="0" anchor="ctr"/>
          <a:lstStyle>
            <a:lvl1pPr algn="r">
              <a:defRPr sz="1200" b="1" i="0">
                <a:solidFill>
                  <a:schemeClr val="tx1">
                    <a:tint val="75000"/>
                  </a:schemeClr>
                </a:solidFill>
                <a:latin typeface="Lato Bold" charset="0"/>
              </a:defRPr>
            </a:lvl1pPr>
          </a:lstStyle>
          <a:p>
            <a:pPr defTabSz="914217"/>
            <a:fld id="{FCEE2C88-6C8F-484D-AF69-578F576B1F44}" type="slidenum">
              <a:rPr lang="en-US" smtClean="0">
                <a:solidFill>
                  <a:srgbClr val="FFFFFF">
                    <a:tint val="75000"/>
                  </a:srgbClr>
                </a:solidFill>
              </a:rPr>
              <a:pPr defTabSz="914217"/>
              <a:t>‹N›</a:t>
            </a:fld>
            <a:endParaRPr lang="en-US" dirty="0">
              <a:solidFill>
                <a:srgbClr val="FFFFFF">
                  <a:tint val="75000"/>
                </a:srgbClr>
              </a:solidFill>
            </a:endParaRPr>
          </a:p>
        </p:txBody>
      </p:sp>
      <p:sp>
        <p:nvSpPr>
          <p:cNvPr id="7" name="Rectangle 6"/>
          <p:cNvSpPr/>
          <p:nvPr userDrawn="1"/>
        </p:nvSpPr>
        <p:spPr>
          <a:xfrm>
            <a:off x="3896747" y="6256370"/>
            <a:ext cx="4404903" cy="461628"/>
          </a:xfrm>
          <a:prstGeom prst="rect">
            <a:avLst/>
          </a:prstGeom>
        </p:spPr>
        <p:txBody>
          <a:bodyPr wrap="square" lIns="91404" tIns="45702" rIns="91404" bIns="45702">
            <a:spAutoFit/>
          </a:bodyPr>
          <a:lstStyle/>
          <a:p>
            <a:pPr algn="ctr" defTabSz="914217"/>
            <a:endParaRPr lang="nl-NL" sz="1200" dirty="0">
              <a:solidFill>
                <a:srgbClr val="C42A13"/>
              </a:solidFill>
              <a:cs typeface="Lato Light"/>
            </a:endParaRPr>
          </a:p>
          <a:p>
            <a:pPr algn="ctr" defTabSz="914217"/>
            <a:r>
              <a:rPr lang="nl-NL" sz="1200" dirty="0">
                <a:solidFill>
                  <a:srgbClr val="0066A1"/>
                </a:solidFill>
                <a:cs typeface="Lato Light"/>
              </a:rPr>
              <a:t>www.andromatics.nl</a:t>
            </a:r>
            <a:endParaRPr lang="id-ID" sz="1200" dirty="0">
              <a:solidFill>
                <a:srgbClr val="0066A1"/>
              </a:solidFill>
              <a:cs typeface="Lato Light"/>
            </a:endParaRPr>
          </a:p>
        </p:txBody>
      </p:sp>
      <p:sp>
        <p:nvSpPr>
          <p:cNvPr id="8" name="Oval 7"/>
          <p:cNvSpPr/>
          <p:nvPr userDrawn="1"/>
        </p:nvSpPr>
        <p:spPr>
          <a:xfrm>
            <a:off x="11537700" y="261501"/>
            <a:ext cx="429987" cy="429875"/>
          </a:xfrm>
          <a:prstGeom prst="ellipse">
            <a:avLst/>
          </a:prstGeom>
          <a:solidFill>
            <a:srgbClr val="0066A1"/>
          </a:solidFill>
        </p:spPr>
        <p:style>
          <a:lnRef idx="1">
            <a:schemeClr val="accent1"/>
          </a:lnRef>
          <a:fillRef idx="3">
            <a:schemeClr val="accent1"/>
          </a:fillRef>
          <a:effectRef idx="2">
            <a:schemeClr val="accent1"/>
          </a:effectRef>
          <a:fontRef idx="minor">
            <a:schemeClr val="lt1"/>
          </a:fontRef>
        </p:style>
        <p:txBody>
          <a:bodyPr lIns="45711" tIns="22856" rIns="45711" bIns="22856" rtlCol="0" anchor="ctr"/>
          <a:lstStyle/>
          <a:p>
            <a:pPr algn="ctr" defTabSz="914217"/>
            <a:endParaRPr lang="en-US" sz="1800" dirty="0">
              <a:solidFill>
                <a:srgbClr val="FFFFFF"/>
              </a:solidFill>
            </a:endParaRPr>
          </a:p>
        </p:txBody>
      </p:sp>
      <p:sp>
        <p:nvSpPr>
          <p:cNvPr id="9" name="TextBox 8"/>
          <p:cNvSpPr txBox="1"/>
          <p:nvPr userDrawn="1"/>
        </p:nvSpPr>
        <p:spPr>
          <a:xfrm>
            <a:off x="11562653" y="303535"/>
            <a:ext cx="394587" cy="307740"/>
          </a:xfrm>
          <a:prstGeom prst="rect">
            <a:avLst/>
          </a:prstGeom>
          <a:noFill/>
        </p:spPr>
        <p:txBody>
          <a:bodyPr wrap="none" lIns="91404" tIns="45702" rIns="91404" bIns="45702" rtlCol="0">
            <a:spAutoFit/>
          </a:bodyPr>
          <a:lstStyle/>
          <a:p>
            <a:pPr algn="ctr" defTabSz="914217"/>
            <a:fld id="{260E2A6B-A809-4840-BF14-8648BC0BDF87}" type="slidenum">
              <a:rPr lang="id-ID" sz="1400" b="1">
                <a:solidFill>
                  <a:srgbClr val="FFFFFF"/>
                </a:solidFill>
                <a:latin typeface="Lato Bold" charset="0"/>
                <a:cs typeface="Lato Bold" charset="0"/>
              </a:rPr>
              <a:pPr algn="ctr" defTabSz="914217"/>
              <a:t>‹N›</a:t>
            </a:fld>
            <a:endParaRPr lang="id-ID" sz="1400" b="1" dirty="0">
              <a:solidFill>
                <a:srgbClr val="FFFFFF"/>
              </a:solidFill>
              <a:latin typeface="Lato Bold" charset="0"/>
              <a:cs typeface="Lato Bold" charset="0"/>
            </a:endParaRPr>
          </a:p>
        </p:txBody>
      </p:sp>
    </p:spTree>
    <p:extLst>
      <p:ext uri="{BB962C8B-B14F-4D97-AF65-F5344CB8AC3E}">
        <p14:creationId xmlns:p14="http://schemas.microsoft.com/office/powerpoint/2010/main" val="2243596889"/>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 id="2147483842" r:id="rId18"/>
    <p:sldLayoutId id="2147483843" r:id="rId19"/>
    <p:sldLayoutId id="2147483844" r:id="rId20"/>
    <p:sldLayoutId id="2147483846" r:id="rId21"/>
    <p:sldLayoutId id="2147483847" r:id="rId22"/>
    <p:sldLayoutId id="2147483848" r:id="rId23"/>
    <p:sldLayoutId id="2147483851" r:id="rId24"/>
    <p:sldLayoutId id="2147483852" r:id="rId25"/>
    <p:sldLayoutId id="2147483853" r:id="rId26"/>
    <p:sldLayoutId id="2147483855" r:id="rId27"/>
    <p:sldLayoutId id="2147483857" r:id="rId28"/>
    <p:sldLayoutId id="2147483858" r:id="rId29"/>
    <p:sldLayoutId id="2147483859" r:id="rId30"/>
    <p:sldLayoutId id="2147483860" r:id="rId31"/>
    <p:sldLayoutId id="2147483861" r:id="rId32"/>
    <p:sldLayoutId id="2147483863" r:id="rId33"/>
    <p:sldLayoutId id="2147483864" r:id="rId34"/>
    <p:sldLayoutId id="2147483865" r:id="rId35"/>
    <p:sldLayoutId id="2147483866" r:id="rId36"/>
    <p:sldLayoutId id="2147483867" r:id="rId37"/>
    <p:sldLayoutId id="2147483868" r:id="rId38"/>
    <p:sldLayoutId id="2147483869" r:id="rId39"/>
    <p:sldLayoutId id="2147483870" r:id="rId40"/>
    <p:sldLayoutId id="2147483871" r:id="rId41"/>
    <p:sldLayoutId id="2147483872" r:id="rId42"/>
    <p:sldLayoutId id="2147483873" r:id="rId43"/>
    <p:sldLayoutId id="2147483874" r:id="rId44"/>
    <p:sldLayoutId id="2147483875" r:id="rId45"/>
    <p:sldLayoutId id="2147483876" r:id="rId46"/>
    <p:sldLayoutId id="2147483877" r:id="rId47"/>
    <p:sldLayoutId id="2147483878" r:id="rId48"/>
    <p:sldLayoutId id="2147483879" r:id="rId49"/>
    <p:sldLayoutId id="2147483880" r:id="rId50"/>
    <p:sldLayoutId id="2147483881" r:id="rId51"/>
    <p:sldLayoutId id="2147483882" r:id="rId52"/>
    <p:sldLayoutId id="2147483883" r:id="rId53"/>
    <p:sldLayoutId id="2147483884" r:id="rId54"/>
    <p:sldLayoutId id="2147483885" r:id="rId55"/>
    <p:sldLayoutId id="2147483886" r:id="rId56"/>
    <p:sldLayoutId id="2147483887" r:id="rId57"/>
    <p:sldLayoutId id="2147483888" r:id="rId58"/>
    <p:sldLayoutId id="2147483889" r:id="rId59"/>
    <p:sldLayoutId id="2147483890" r:id="rId60"/>
    <p:sldLayoutId id="2147483891" r:id="rId61"/>
    <p:sldLayoutId id="2147483892" r:id="rId62"/>
    <p:sldLayoutId id="2147483893" r:id="rId63"/>
    <p:sldLayoutId id="2147483894" r:id="rId64"/>
    <p:sldLayoutId id="2147483896" r:id="rId65"/>
    <p:sldLayoutId id="2147483897" r:id="rId66"/>
    <p:sldLayoutId id="2147483898" r:id="rId67"/>
    <p:sldLayoutId id="2147483899" r:id="rId68"/>
    <p:sldLayoutId id="2147483900" r:id="rId69"/>
    <p:sldLayoutId id="2147483901" r:id="rId70"/>
    <p:sldLayoutId id="2147483902" r:id="rId71"/>
    <p:sldLayoutId id="2147483903" r:id="rId72"/>
    <p:sldLayoutId id="2147483904" r:id="rId73"/>
    <p:sldLayoutId id="2147483905" r:id="rId74"/>
    <p:sldLayoutId id="2147483910" r:id="rId75"/>
    <p:sldLayoutId id="2147483911" r:id="rId76"/>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l" defTabSz="914217"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p:titleStyle>
    <p:bodyStyle>
      <a:lvl1pPr marL="228555" indent="-228555" algn="l" defTabSz="914217"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663" indent="-228555" algn="l" defTabSz="914217"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2772" indent="-228555" algn="l" defTabSz="914217"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599880" indent="-228555" algn="l" defTabSz="914217"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6989" indent="-228555" algn="l" defTabSz="914217"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8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80.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2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6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63.xml"/></Relationships>
</file>

<file path=ppt/slides/_rels/slide27.xml.rels><?xml version="1.0" encoding="UTF-8" standalone="yes"?>
<Relationships xmlns="http://schemas.openxmlformats.org/package/2006/relationships"><Relationship Id="rId3" Type="http://schemas.openxmlformats.org/officeDocument/2006/relationships/hyperlink" Target="mailto:R.demulder@Andromatics.nl" TargetMode="External"/><Relationship Id="rId2" Type="http://schemas.openxmlformats.org/officeDocument/2006/relationships/hyperlink" Target="mailto:Peter.vandongen@rvo.nl" TargetMode="External"/><Relationship Id="rId1" Type="http://schemas.openxmlformats.org/officeDocument/2006/relationships/slideLayout" Target="../slideLayouts/slideLayout2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548680"/>
            <a:ext cx="10972800" cy="1656184"/>
          </a:xfrm>
        </p:spPr>
        <p:txBody>
          <a:bodyPr>
            <a:noAutofit/>
          </a:bodyPr>
          <a:lstStyle/>
          <a:p>
            <a:pPr algn="l"/>
            <a:r>
              <a:rPr lang="it-IT" sz="3200" b="1" dirty="0">
                <a:solidFill>
                  <a:schemeClr val="accent1"/>
                </a:solidFill>
              </a:rPr>
              <a:t>Using an automated marking system to grade IP assignments </a:t>
            </a:r>
            <a:r>
              <a:rPr lang="en-GB" sz="3200" b="1" dirty="0">
                <a:solidFill>
                  <a:schemeClr val="accent1"/>
                </a:solidFill>
              </a:rPr>
              <a:t>?</a:t>
            </a:r>
            <a:br>
              <a:rPr lang="en-GB" sz="3200" dirty="0">
                <a:solidFill>
                  <a:schemeClr val="accent1"/>
                </a:solidFill>
              </a:rPr>
            </a:br>
            <a:endParaRPr lang="en-GB" sz="3200" dirty="0">
              <a:solidFill>
                <a:schemeClr val="accent1"/>
              </a:solidFill>
            </a:endParaRPr>
          </a:p>
        </p:txBody>
      </p:sp>
      <p:sp>
        <p:nvSpPr>
          <p:cNvPr id="3" name="Tijdelijke aanduiding voor inhoud 2"/>
          <p:cNvSpPr>
            <a:spLocks noGrp="1"/>
          </p:cNvSpPr>
          <p:nvPr>
            <p:ph idx="1"/>
          </p:nvPr>
        </p:nvSpPr>
        <p:spPr>
          <a:xfrm>
            <a:off x="609600" y="2564905"/>
            <a:ext cx="10972800" cy="3561259"/>
          </a:xfrm>
        </p:spPr>
        <p:txBody>
          <a:bodyPr>
            <a:normAutofit/>
          </a:bodyPr>
          <a:lstStyle/>
          <a:p>
            <a:pPr marL="0" indent="0">
              <a:buNone/>
            </a:pPr>
            <a:r>
              <a:rPr lang="nl-NL" sz="2400" dirty="0"/>
              <a:t>Peter van </a:t>
            </a:r>
            <a:r>
              <a:rPr lang="nl-NL" sz="2400" dirty="0" err="1"/>
              <a:t>Dongen</a:t>
            </a:r>
            <a:r>
              <a:rPr lang="nl-NL" sz="2400" baseline="30000" dirty="0" err="1"/>
              <a:t>a</a:t>
            </a:r>
            <a:r>
              <a:rPr lang="nl-NL" sz="2400" dirty="0"/>
              <a:t>, Richard De </a:t>
            </a:r>
            <a:r>
              <a:rPr lang="nl-NL" sz="2400" dirty="0" err="1"/>
              <a:t>Mulder</a:t>
            </a:r>
            <a:r>
              <a:rPr lang="nl-NL" sz="2400" baseline="30000" dirty="0" err="1"/>
              <a:t>b</a:t>
            </a:r>
            <a:r>
              <a:rPr lang="nl-NL" sz="2400" baseline="30000" dirty="0"/>
              <a:t>  </a:t>
            </a:r>
            <a:r>
              <a:rPr lang="nl-NL" sz="2400" dirty="0"/>
              <a:t>and Kees van </a:t>
            </a:r>
            <a:r>
              <a:rPr lang="nl-NL" sz="2400" dirty="0" err="1"/>
              <a:t>Noortwijk</a:t>
            </a:r>
            <a:r>
              <a:rPr lang="nl-NL" sz="2400" baseline="30000" dirty="0" err="1"/>
              <a:t>b</a:t>
            </a:r>
            <a:endParaRPr lang="nl-NL" sz="2400" dirty="0"/>
          </a:p>
          <a:p>
            <a:pPr marL="0" indent="0">
              <a:buNone/>
            </a:pPr>
            <a:endParaRPr lang="nl-NL" sz="1600" dirty="0"/>
          </a:p>
          <a:p>
            <a:pPr lvl="0">
              <a:buAutoNum type="alphaLcPeriod"/>
            </a:pPr>
            <a:r>
              <a:rPr lang="nl-NL" sz="1600" dirty="0"/>
              <a:t>Netherlands Patent Office</a:t>
            </a:r>
          </a:p>
          <a:p>
            <a:pPr lvl="0">
              <a:buAutoNum type="alphaLcPeriod"/>
            </a:pPr>
            <a:r>
              <a:rPr lang="nl-NL" sz="1600" dirty="0"/>
              <a:t>Erasmus University Rotterdam, </a:t>
            </a:r>
            <a:r>
              <a:rPr lang="nl-NL" sz="1600" dirty="0" err="1"/>
              <a:t>the</a:t>
            </a:r>
            <a:r>
              <a:rPr lang="nl-NL" sz="1600" dirty="0"/>
              <a:t> Netherlands		</a:t>
            </a:r>
          </a:p>
          <a:p>
            <a:pPr lvl="0">
              <a:buAutoNum type="alphaLcPeriod"/>
            </a:pPr>
            <a:endParaRPr lang="nl-NL" sz="2000" dirty="0"/>
          </a:p>
          <a:p>
            <a:pPr marL="0" indent="0">
              <a:buNone/>
            </a:pPr>
            <a:endParaRPr lang="nl-NL" sz="2000" dirty="0"/>
          </a:p>
          <a:p>
            <a:pPr marL="0" indent="0">
              <a:buNone/>
            </a:pPr>
            <a:endParaRPr lang="en-GB" sz="2000" dirty="0"/>
          </a:p>
        </p:txBody>
      </p:sp>
      <p:pic>
        <p:nvPicPr>
          <p:cNvPr id="9" name="Afbeelding 8" descr="C:\Users\smitsc\AppData\Local\Microsoft\Windows\Temporary Internet Files\Content.Outlook\7JR6II2K\Logo_RVO_OCNL-en.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425" y="4437112"/>
            <a:ext cx="4032448" cy="1440160"/>
          </a:xfrm>
          <a:prstGeom prst="rect">
            <a:avLst/>
          </a:prstGeom>
          <a:noFill/>
          <a:ln>
            <a:noFill/>
          </a:ln>
        </p:spPr>
      </p:pic>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1707" y="3666879"/>
            <a:ext cx="1879543" cy="1648071"/>
          </a:xfrm>
          <a:prstGeom prst="rect">
            <a:avLst/>
          </a:prstGeom>
        </p:spPr>
      </p:pic>
      <p:pic>
        <p:nvPicPr>
          <p:cNvPr id="6"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509" y="5157192"/>
            <a:ext cx="3881155" cy="1202245"/>
          </a:xfrm>
          <a:prstGeom prst="rect">
            <a:avLst/>
          </a:prstGeom>
        </p:spPr>
      </p:pic>
    </p:spTree>
    <p:extLst>
      <p:ext uri="{BB962C8B-B14F-4D97-AF65-F5344CB8AC3E}">
        <p14:creationId xmlns:p14="http://schemas.microsoft.com/office/powerpoint/2010/main" val="2052902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solidFill>
                  <a:schemeClr val="accent2">
                    <a:lumMod val="50000"/>
                  </a:schemeClr>
                </a:solidFill>
              </a:rPr>
              <a:t>IPR </a:t>
            </a:r>
            <a:r>
              <a:rPr lang="nl-NL" dirty="0" err="1">
                <a:solidFill>
                  <a:schemeClr val="accent2">
                    <a:lumMod val="50000"/>
                  </a:schemeClr>
                </a:solidFill>
              </a:rPr>
              <a:t>drill</a:t>
            </a:r>
            <a:r>
              <a:rPr lang="nl-NL" dirty="0">
                <a:solidFill>
                  <a:schemeClr val="accent2">
                    <a:lumMod val="50000"/>
                  </a:schemeClr>
                </a:solidFill>
              </a:rPr>
              <a:t> ?</a:t>
            </a:r>
            <a:br>
              <a:rPr lang="nl-NL" dirty="0">
                <a:solidFill>
                  <a:schemeClr val="accent2">
                    <a:lumMod val="50000"/>
                  </a:schemeClr>
                </a:solidFill>
              </a:rPr>
            </a:br>
            <a:br>
              <a:rPr lang="nl-NL" sz="2800" dirty="0">
                <a:solidFill>
                  <a:schemeClr val="tx1"/>
                </a:solidFill>
              </a:rPr>
            </a:br>
            <a:r>
              <a:rPr lang="nl-NL" sz="2400" dirty="0">
                <a:solidFill>
                  <a:schemeClr val="tx1"/>
                </a:solidFill>
              </a:rPr>
              <a:t>1. </a:t>
            </a:r>
            <a:r>
              <a:rPr lang="nl-NL" sz="2400" dirty="0" err="1">
                <a:solidFill>
                  <a:schemeClr val="tx1"/>
                </a:solidFill>
              </a:rPr>
              <a:t>Identify</a:t>
            </a:r>
            <a:r>
              <a:rPr lang="nl-NL" sz="2400" dirty="0">
                <a:solidFill>
                  <a:schemeClr val="tx1"/>
                </a:solidFill>
              </a:rPr>
              <a:t> a niche market and </a:t>
            </a:r>
            <a:r>
              <a:rPr lang="nl-NL" sz="2400" dirty="0" err="1">
                <a:solidFill>
                  <a:schemeClr val="tx1"/>
                </a:solidFill>
              </a:rPr>
              <a:t>customers</a:t>
            </a:r>
            <a:br>
              <a:rPr lang="nl-NL" sz="2400" dirty="0">
                <a:solidFill>
                  <a:schemeClr val="tx1"/>
                </a:solidFill>
              </a:rPr>
            </a:br>
            <a:br>
              <a:rPr lang="nl-NL" sz="2400" dirty="0">
                <a:solidFill>
                  <a:schemeClr val="tx1"/>
                </a:solidFill>
              </a:rPr>
            </a:br>
            <a:r>
              <a:rPr lang="nl-NL" sz="2400" dirty="0">
                <a:solidFill>
                  <a:schemeClr val="tx1"/>
                </a:solidFill>
              </a:rPr>
              <a:t>2. </a:t>
            </a:r>
            <a:r>
              <a:rPr lang="nl-NL" sz="2400" dirty="0" err="1">
                <a:solidFill>
                  <a:schemeClr val="tx1"/>
                </a:solidFill>
              </a:rPr>
              <a:t>Identify</a:t>
            </a:r>
            <a:r>
              <a:rPr lang="nl-NL" sz="2400" dirty="0">
                <a:solidFill>
                  <a:schemeClr val="tx1"/>
                </a:solidFill>
              </a:rPr>
              <a:t> a </a:t>
            </a:r>
            <a:r>
              <a:rPr lang="nl-NL" sz="2400" dirty="0" err="1">
                <a:solidFill>
                  <a:schemeClr val="tx1"/>
                </a:solidFill>
              </a:rPr>
              <a:t>societal</a:t>
            </a:r>
            <a:r>
              <a:rPr lang="nl-NL" sz="2400" dirty="0">
                <a:solidFill>
                  <a:schemeClr val="tx1"/>
                </a:solidFill>
              </a:rPr>
              <a:t> or </a:t>
            </a:r>
            <a:r>
              <a:rPr lang="nl-NL" sz="2400" dirty="0" err="1">
                <a:solidFill>
                  <a:schemeClr val="tx1"/>
                </a:solidFill>
              </a:rPr>
              <a:t>technical</a:t>
            </a:r>
            <a:r>
              <a:rPr lang="nl-NL" sz="2400" dirty="0">
                <a:solidFill>
                  <a:schemeClr val="tx1"/>
                </a:solidFill>
              </a:rPr>
              <a:t> </a:t>
            </a:r>
            <a:r>
              <a:rPr lang="nl-NL" sz="2400" dirty="0" err="1">
                <a:solidFill>
                  <a:schemeClr val="tx1"/>
                </a:solidFill>
              </a:rPr>
              <a:t>problem</a:t>
            </a:r>
            <a:br>
              <a:rPr lang="nl-NL" sz="2400" dirty="0">
                <a:solidFill>
                  <a:schemeClr val="tx1"/>
                </a:solidFill>
              </a:rPr>
            </a:br>
            <a:br>
              <a:rPr lang="nl-NL" sz="2400" dirty="0">
                <a:solidFill>
                  <a:schemeClr val="tx1"/>
                </a:solidFill>
              </a:rPr>
            </a:br>
            <a:r>
              <a:rPr lang="nl-NL" sz="2400" dirty="0">
                <a:solidFill>
                  <a:schemeClr val="tx1"/>
                </a:solidFill>
              </a:rPr>
              <a:t>3. </a:t>
            </a:r>
            <a:r>
              <a:rPr lang="nl-NL" sz="2400" dirty="0" err="1">
                <a:solidFill>
                  <a:schemeClr val="tx1"/>
                </a:solidFill>
              </a:rPr>
              <a:t>Use</a:t>
            </a:r>
            <a:r>
              <a:rPr lang="nl-NL" sz="2400" dirty="0">
                <a:solidFill>
                  <a:schemeClr val="tx1"/>
                </a:solidFill>
              </a:rPr>
              <a:t> papers </a:t>
            </a:r>
            <a:r>
              <a:rPr lang="nl-NL" sz="2400" dirty="0" err="1">
                <a:solidFill>
                  <a:schemeClr val="tx1"/>
                </a:solidFill>
              </a:rPr>
              <a:t>with</a:t>
            </a:r>
            <a:r>
              <a:rPr lang="nl-NL" sz="2400" dirty="0">
                <a:solidFill>
                  <a:schemeClr val="tx1"/>
                </a:solidFill>
              </a:rPr>
              <a:t> </a:t>
            </a:r>
            <a:r>
              <a:rPr lang="nl-NL" sz="2400" dirty="0" err="1">
                <a:solidFill>
                  <a:schemeClr val="tx1"/>
                </a:solidFill>
              </a:rPr>
              <a:t>technologies</a:t>
            </a:r>
            <a:r>
              <a:rPr lang="nl-NL" sz="2400" dirty="0">
                <a:solidFill>
                  <a:schemeClr val="tx1"/>
                </a:solidFill>
              </a:rPr>
              <a:t>/patents </a:t>
            </a:r>
            <a:r>
              <a:rPr lang="nl-NL" sz="2400" dirty="0" err="1">
                <a:solidFill>
                  <a:schemeClr val="tx1"/>
                </a:solidFill>
              </a:rPr>
              <a:t>from</a:t>
            </a:r>
            <a:r>
              <a:rPr lang="nl-NL" sz="2400" dirty="0">
                <a:solidFill>
                  <a:schemeClr val="tx1"/>
                </a:solidFill>
              </a:rPr>
              <a:t> </a:t>
            </a:r>
            <a:r>
              <a:rPr lang="nl-NL" sz="2400" dirty="0" err="1">
                <a:solidFill>
                  <a:schemeClr val="tx1"/>
                </a:solidFill>
              </a:rPr>
              <a:t>your</a:t>
            </a:r>
            <a:br>
              <a:rPr lang="nl-NL" sz="2400" dirty="0">
                <a:solidFill>
                  <a:schemeClr val="tx1"/>
                </a:solidFill>
              </a:rPr>
            </a:br>
            <a:r>
              <a:rPr lang="nl-NL" sz="2400" dirty="0">
                <a:solidFill>
                  <a:schemeClr val="tx1"/>
                </a:solidFill>
              </a:rPr>
              <a:t>    </a:t>
            </a:r>
            <a:r>
              <a:rPr lang="nl-NL" sz="2400" dirty="0" err="1">
                <a:solidFill>
                  <a:schemeClr val="tx1"/>
                </a:solidFill>
              </a:rPr>
              <a:t>faculty</a:t>
            </a:r>
            <a:r>
              <a:rPr lang="nl-NL" sz="2400" dirty="0">
                <a:solidFill>
                  <a:schemeClr val="tx1"/>
                </a:solidFill>
              </a:rPr>
              <a:t> </a:t>
            </a:r>
            <a:r>
              <a:rPr lang="nl-NL" sz="2400" dirty="0" err="1">
                <a:solidFill>
                  <a:schemeClr val="tx1"/>
                </a:solidFill>
              </a:rPr>
              <a:t>staff</a:t>
            </a:r>
            <a:r>
              <a:rPr lang="nl-NL" sz="2400" dirty="0">
                <a:solidFill>
                  <a:schemeClr val="tx1"/>
                </a:solidFill>
              </a:rPr>
              <a:t> </a:t>
            </a:r>
            <a:r>
              <a:rPr lang="nl-NL" sz="2400" dirty="0" err="1">
                <a:solidFill>
                  <a:schemeClr val="tx1"/>
                </a:solidFill>
              </a:rPr>
              <a:t>to</a:t>
            </a:r>
            <a:r>
              <a:rPr lang="nl-NL" sz="2400" dirty="0">
                <a:solidFill>
                  <a:schemeClr val="tx1"/>
                </a:solidFill>
              </a:rPr>
              <a:t> </a:t>
            </a:r>
            <a:r>
              <a:rPr lang="nl-NL" sz="2400" dirty="0" err="1">
                <a:solidFill>
                  <a:schemeClr val="tx1"/>
                </a:solidFill>
              </a:rPr>
              <a:t>provide</a:t>
            </a:r>
            <a:r>
              <a:rPr lang="nl-NL" sz="2400" dirty="0">
                <a:solidFill>
                  <a:schemeClr val="tx1"/>
                </a:solidFill>
              </a:rPr>
              <a:t> content and </a:t>
            </a:r>
            <a:r>
              <a:rPr lang="nl-NL" sz="2400" dirty="0" err="1">
                <a:solidFill>
                  <a:schemeClr val="tx1"/>
                </a:solidFill>
              </a:rPr>
              <a:t>solve</a:t>
            </a:r>
            <a:r>
              <a:rPr lang="nl-NL" sz="2400" dirty="0">
                <a:solidFill>
                  <a:schemeClr val="tx1"/>
                </a:solidFill>
              </a:rPr>
              <a:t> </a:t>
            </a:r>
            <a:r>
              <a:rPr lang="nl-NL" sz="2400" dirty="0" err="1">
                <a:solidFill>
                  <a:schemeClr val="tx1"/>
                </a:solidFill>
              </a:rPr>
              <a:t>those</a:t>
            </a:r>
            <a:br>
              <a:rPr lang="nl-NL" sz="2400" dirty="0">
                <a:solidFill>
                  <a:schemeClr val="tx1"/>
                </a:solidFill>
              </a:rPr>
            </a:br>
            <a:r>
              <a:rPr lang="nl-NL" sz="2400" dirty="0">
                <a:solidFill>
                  <a:schemeClr val="tx1"/>
                </a:solidFill>
              </a:rPr>
              <a:t>    </a:t>
            </a:r>
            <a:r>
              <a:rPr lang="nl-NL" sz="2400" dirty="0" err="1">
                <a:solidFill>
                  <a:schemeClr val="tx1"/>
                </a:solidFill>
              </a:rPr>
              <a:t>problems</a:t>
            </a:r>
            <a:r>
              <a:rPr lang="nl-NL" sz="2400" dirty="0">
                <a:solidFill>
                  <a:schemeClr val="tx1"/>
                </a:solidFill>
              </a:rPr>
              <a:t> or </a:t>
            </a:r>
            <a:r>
              <a:rPr lang="nl-NL" sz="2400" dirty="0" err="1">
                <a:solidFill>
                  <a:schemeClr val="tx1"/>
                </a:solidFill>
              </a:rPr>
              <a:t>provide</a:t>
            </a:r>
            <a:r>
              <a:rPr lang="nl-NL" sz="2400" dirty="0">
                <a:solidFill>
                  <a:schemeClr val="tx1"/>
                </a:solidFill>
              </a:rPr>
              <a:t> solutions for </a:t>
            </a:r>
            <a:r>
              <a:rPr lang="nl-NL" sz="2400" dirty="0" err="1">
                <a:solidFill>
                  <a:schemeClr val="tx1"/>
                </a:solidFill>
              </a:rPr>
              <a:t>customers</a:t>
            </a:r>
            <a:br>
              <a:rPr lang="nl-NL" sz="2400" dirty="0">
                <a:solidFill>
                  <a:schemeClr val="tx1"/>
                </a:solidFill>
              </a:rPr>
            </a:br>
            <a:br>
              <a:rPr lang="nl-NL" sz="2400" dirty="0">
                <a:solidFill>
                  <a:schemeClr val="tx1"/>
                </a:solidFill>
              </a:rPr>
            </a:br>
            <a:r>
              <a:rPr lang="nl-NL" sz="2400" dirty="0">
                <a:solidFill>
                  <a:schemeClr val="tx1"/>
                </a:solidFill>
              </a:rPr>
              <a:t>4. Do </a:t>
            </a:r>
            <a:r>
              <a:rPr lang="nl-NL" sz="2400" dirty="0" err="1">
                <a:solidFill>
                  <a:schemeClr val="tx1"/>
                </a:solidFill>
              </a:rPr>
              <a:t>you</a:t>
            </a:r>
            <a:r>
              <a:rPr lang="nl-NL" sz="2400" dirty="0">
                <a:solidFill>
                  <a:schemeClr val="tx1"/>
                </a:solidFill>
              </a:rPr>
              <a:t> </a:t>
            </a:r>
            <a:r>
              <a:rPr lang="nl-NL" sz="2400" dirty="0" err="1">
                <a:solidFill>
                  <a:schemeClr val="tx1"/>
                </a:solidFill>
              </a:rPr>
              <a:t>need</a:t>
            </a:r>
            <a:r>
              <a:rPr lang="nl-NL" sz="2400" dirty="0">
                <a:solidFill>
                  <a:schemeClr val="tx1"/>
                </a:solidFill>
              </a:rPr>
              <a:t> </a:t>
            </a:r>
            <a:r>
              <a:rPr lang="nl-NL" sz="2400" dirty="0" err="1">
                <a:solidFill>
                  <a:schemeClr val="tx1"/>
                </a:solidFill>
              </a:rPr>
              <a:t>IPRs</a:t>
            </a:r>
            <a:r>
              <a:rPr lang="nl-NL" sz="2400" dirty="0">
                <a:solidFill>
                  <a:schemeClr val="tx1"/>
                </a:solidFill>
              </a:rPr>
              <a:t> </a:t>
            </a:r>
            <a:r>
              <a:rPr lang="nl-NL" sz="2400" dirty="0" err="1">
                <a:solidFill>
                  <a:schemeClr val="tx1"/>
                </a:solidFill>
              </a:rPr>
              <a:t>to</a:t>
            </a:r>
            <a:r>
              <a:rPr lang="nl-NL" sz="2400" dirty="0">
                <a:solidFill>
                  <a:schemeClr val="tx1"/>
                </a:solidFill>
              </a:rPr>
              <a:t> </a:t>
            </a:r>
            <a:r>
              <a:rPr lang="nl-NL" sz="2400" dirty="0" err="1">
                <a:solidFill>
                  <a:schemeClr val="tx1"/>
                </a:solidFill>
              </a:rPr>
              <a:t>commercialise</a:t>
            </a:r>
            <a:r>
              <a:rPr lang="nl-NL" sz="2400" dirty="0">
                <a:solidFill>
                  <a:schemeClr val="tx1"/>
                </a:solidFill>
              </a:rPr>
              <a:t> </a:t>
            </a:r>
            <a:r>
              <a:rPr lang="nl-NL" sz="2400" dirty="0" err="1">
                <a:solidFill>
                  <a:schemeClr val="tx1"/>
                </a:solidFill>
              </a:rPr>
              <a:t>your</a:t>
            </a:r>
            <a:br>
              <a:rPr lang="nl-NL" sz="2400" dirty="0">
                <a:solidFill>
                  <a:schemeClr val="tx1"/>
                </a:solidFill>
              </a:rPr>
            </a:br>
            <a:r>
              <a:rPr lang="nl-NL" sz="2400" dirty="0">
                <a:solidFill>
                  <a:schemeClr val="tx1"/>
                </a:solidFill>
              </a:rPr>
              <a:t>    solutions, </a:t>
            </a:r>
            <a:r>
              <a:rPr lang="nl-NL" sz="2400" dirty="0" err="1">
                <a:solidFill>
                  <a:schemeClr val="tx1"/>
                </a:solidFill>
              </a:rPr>
              <a:t>if</a:t>
            </a:r>
            <a:r>
              <a:rPr lang="nl-NL" sz="2400" dirty="0">
                <a:solidFill>
                  <a:schemeClr val="tx1"/>
                </a:solidFill>
              </a:rPr>
              <a:t> yes </a:t>
            </a:r>
            <a:r>
              <a:rPr lang="nl-NL" sz="2400" dirty="0" err="1">
                <a:solidFill>
                  <a:schemeClr val="tx1"/>
                </a:solidFill>
              </a:rPr>
              <a:t>which</a:t>
            </a:r>
            <a:r>
              <a:rPr lang="nl-NL" sz="2400" dirty="0">
                <a:solidFill>
                  <a:schemeClr val="tx1"/>
                </a:solidFill>
              </a:rPr>
              <a:t> </a:t>
            </a:r>
            <a:r>
              <a:rPr lang="nl-NL" sz="2400" dirty="0" err="1">
                <a:solidFill>
                  <a:schemeClr val="tx1"/>
                </a:solidFill>
              </a:rPr>
              <a:t>ones</a:t>
            </a:r>
            <a:br>
              <a:rPr lang="nl-NL" sz="2400" dirty="0">
                <a:solidFill>
                  <a:schemeClr val="tx1"/>
                </a:solidFill>
              </a:rPr>
            </a:br>
            <a:br>
              <a:rPr lang="nl-NL" sz="2400" dirty="0">
                <a:solidFill>
                  <a:schemeClr val="tx1"/>
                </a:solidFill>
              </a:rPr>
            </a:br>
            <a:r>
              <a:rPr lang="nl-NL" sz="2400" dirty="0">
                <a:solidFill>
                  <a:schemeClr val="tx1"/>
                </a:solidFill>
              </a:rPr>
              <a:t>5. </a:t>
            </a:r>
            <a:r>
              <a:rPr lang="nl-NL" sz="2400" dirty="0" err="1">
                <a:solidFill>
                  <a:schemeClr val="tx1"/>
                </a:solidFill>
              </a:rPr>
              <a:t>Submit</a:t>
            </a:r>
            <a:r>
              <a:rPr lang="nl-NL" sz="2400" dirty="0">
                <a:solidFill>
                  <a:schemeClr val="tx1"/>
                </a:solidFill>
              </a:rPr>
              <a:t> </a:t>
            </a:r>
            <a:r>
              <a:rPr lang="nl-NL" sz="2400" dirty="0" err="1">
                <a:solidFill>
                  <a:schemeClr val="tx1"/>
                </a:solidFill>
              </a:rPr>
              <a:t>the</a:t>
            </a:r>
            <a:r>
              <a:rPr lang="nl-NL" sz="2400" dirty="0">
                <a:solidFill>
                  <a:schemeClr val="tx1"/>
                </a:solidFill>
              </a:rPr>
              <a:t> IPR check list, ….. </a:t>
            </a:r>
            <a:endParaRPr lang="en-GB" sz="2400" dirty="0">
              <a:solidFill>
                <a:schemeClr val="tx1"/>
              </a:solidFill>
            </a:endParaRPr>
          </a:p>
        </p:txBody>
      </p:sp>
    </p:spTree>
    <p:extLst>
      <p:ext uri="{BB962C8B-B14F-4D97-AF65-F5344CB8AC3E}">
        <p14:creationId xmlns:p14="http://schemas.microsoft.com/office/powerpoint/2010/main" val="2292740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The </a:t>
            </a:r>
            <a:r>
              <a:rPr lang="nl-NL" dirty="0" err="1"/>
              <a:t>teachers</a:t>
            </a:r>
            <a:r>
              <a:rPr lang="nl-NL" dirty="0"/>
              <a:t>‘ </a:t>
            </a:r>
            <a:r>
              <a:rPr lang="nl-NL" dirty="0" err="1"/>
              <a:t>nightmare</a:t>
            </a:r>
            <a:r>
              <a:rPr lang="nl-NL" dirty="0"/>
              <a:t>? </a:t>
            </a:r>
            <a:br>
              <a:rPr lang="nl-NL" dirty="0"/>
            </a:br>
            <a:br>
              <a:rPr lang="nl-NL" dirty="0"/>
            </a:br>
            <a:br>
              <a:rPr lang="nl-NL" dirty="0"/>
            </a:br>
            <a:br>
              <a:rPr lang="nl-NL" dirty="0"/>
            </a:br>
            <a:r>
              <a:rPr lang="nl-NL" dirty="0" err="1">
                <a:solidFill>
                  <a:schemeClr val="tx1"/>
                </a:solidFill>
              </a:rPr>
              <a:t>Grading</a:t>
            </a:r>
            <a:r>
              <a:rPr lang="nl-NL" dirty="0">
                <a:solidFill>
                  <a:schemeClr val="tx1"/>
                </a:solidFill>
              </a:rPr>
              <a:t> </a:t>
            </a:r>
            <a:r>
              <a:rPr lang="nl-NL" dirty="0" err="1">
                <a:solidFill>
                  <a:schemeClr val="tx1"/>
                </a:solidFill>
              </a:rPr>
              <a:t>the</a:t>
            </a:r>
            <a:r>
              <a:rPr lang="nl-NL" dirty="0">
                <a:solidFill>
                  <a:schemeClr val="tx1"/>
                </a:solidFill>
              </a:rPr>
              <a:t> </a:t>
            </a:r>
            <a:r>
              <a:rPr lang="nl-NL" dirty="0" err="1">
                <a:solidFill>
                  <a:schemeClr val="tx1"/>
                </a:solidFill>
              </a:rPr>
              <a:t>marks</a:t>
            </a:r>
            <a:r>
              <a:rPr lang="nl-NL" dirty="0">
                <a:solidFill>
                  <a:schemeClr val="tx1"/>
                </a:solidFill>
              </a:rPr>
              <a:t> of </a:t>
            </a:r>
            <a:r>
              <a:rPr lang="nl-NL" dirty="0" err="1">
                <a:solidFill>
                  <a:schemeClr val="tx1"/>
                </a:solidFill>
              </a:rPr>
              <a:t>the</a:t>
            </a:r>
            <a:r>
              <a:rPr lang="nl-NL" dirty="0">
                <a:solidFill>
                  <a:schemeClr val="tx1"/>
                </a:solidFill>
              </a:rPr>
              <a:t> IPR </a:t>
            </a:r>
            <a:r>
              <a:rPr lang="nl-NL" dirty="0" err="1">
                <a:solidFill>
                  <a:schemeClr val="tx1"/>
                </a:solidFill>
              </a:rPr>
              <a:t>assignments</a:t>
            </a:r>
            <a:r>
              <a:rPr lang="nl-NL" dirty="0">
                <a:solidFill>
                  <a:schemeClr val="tx1"/>
                </a:solidFill>
              </a:rPr>
              <a:t> for </a:t>
            </a:r>
            <a:br>
              <a:rPr lang="nl-NL" dirty="0">
                <a:solidFill>
                  <a:schemeClr val="tx1"/>
                </a:solidFill>
              </a:rPr>
            </a:br>
            <a:br>
              <a:rPr lang="nl-NL" dirty="0">
                <a:solidFill>
                  <a:schemeClr val="tx1"/>
                </a:solidFill>
              </a:rPr>
            </a:br>
            <a:br>
              <a:rPr lang="nl-NL" dirty="0">
                <a:solidFill>
                  <a:schemeClr val="tx1"/>
                </a:solidFill>
              </a:rPr>
            </a:br>
            <a:r>
              <a:rPr lang="nl-NL" dirty="0">
                <a:solidFill>
                  <a:schemeClr val="tx1"/>
                </a:solidFill>
              </a:rPr>
              <a:t>             		XXX  </a:t>
            </a:r>
            <a:r>
              <a:rPr lang="nl-NL" dirty="0" err="1">
                <a:solidFill>
                  <a:schemeClr val="tx1"/>
                </a:solidFill>
              </a:rPr>
              <a:t>students</a:t>
            </a:r>
            <a:br>
              <a:rPr lang="nl-NL" dirty="0">
                <a:solidFill>
                  <a:schemeClr val="tx1"/>
                </a:solidFill>
              </a:rPr>
            </a:br>
            <a:br>
              <a:rPr lang="nl-NL" dirty="0">
                <a:solidFill>
                  <a:schemeClr val="tx1"/>
                </a:solidFill>
              </a:rPr>
            </a:br>
            <a:r>
              <a:rPr lang="nl-NL" dirty="0">
                <a:solidFill>
                  <a:schemeClr val="tx1"/>
                </a:solidFill>
              </a:rPr>
              <a:t> </a:t>
            </a:r>
            <a:endParaRPr lang="en-GB" dirty="0">
              <a:solidFill>
                <a:schemeClr val="tx1"/>
              </a:solidFill>
            </a:endParaRPr>
          </a:p>
        </p:txBody>
      </p:sp>
    </p:spTree>
    <p:extLst>
      <p:ext uri="{BB962C8B-B14F-4D97-AF65-F5344CB8AC3E}">
        <p14:creationId xmlns:p14="http://schemas.microsoft.com/office/powerpoint/2010/main" val="96280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Part 2; Prof Richard De Mulder</a:t>
            </a:r>
            <a:endParaRPr lang="en-GB"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3034" y="2228852"/>
            <a:ext cx="3460901" cy="2873828"/>
          </a:xfrm>
        </p:spPr>
      </p:pic>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9609" y="2952835"/>
            <a:ext cx="3881155" cy="1202245"/>
          </a:xfrm>
          <a:prstGeom prst="rect">
            <a:avLst/>
          </a:prstGeom>
        </p:spPr>
      </p:pic>
    </p:spTree>
    <p:extLst>
      <p:ext uri="{BB962C8B-B14F-4D97-AF65-F5344CB8AC3E}">
        <p14:creationId xmlns:p14="http://schemas.microsoft.com/office/powerpoint/2010/main" val="2113207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Subtitle 2"/>
          <p:cNvSpPr txBox="1">
            <a:spLocks/>
          </p:cNvSpPr>
          <p:nvPr/>
        </p:nvSpPr>
        <p:spPr>
          <a:xfrm>
            <a:off x="941850" y="1501372"/>
            <a:ext cx="10308299" cy="3193922"/>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spcBef>
                <a:spcPts val="0"/>
              </a:spcBef>
            </a:pPr>
            <a:r>
              <a:rPr lang="en-GB" sz="1400" dirty="0"/>
              <a:t>Ask any teacher what they dislike most about their job, and they will probably say: grading exams and homework. Grading open question exams and essays takes an enormous amount of time! Is there a way to lighten that time consuming task, while maintaining quality grading? If we can lighten a teacher’s grading burden, then we free up more time for a teacher to deal with preparation and teaching.</a:t>
            </a:r>
          </a:p>
          <a:p>
            <a:pPr algn="l">
              <a:spcBef>
                <a:spcPts val="0"/>
              </a:spcBef>
            </a:pPr>
            <a:endParaRPr lang="nl-NL" sz="1400" dirty="0"/>
          </a:p>
          <a:p>
            <a:pPr algn="l">
              <a:spcBef>
                <a:spcPts val="0"/>
              </a:spcBef>
            </a:pPr>
            <a:r>
              <a:rPr lang="en-GB" sz="1400" dirty="0" err="1"/>
              <a:t>Andromatics</a:t>
            </a:r>
            <a:r>
              <a:rPr lang="en-GB" sz="1400" dirty="0"/>
              <a:t> was founded by two academics: Professor Richard De Mulder and Dr </a:t>
            </a:r>
            <a:r>
              <a:rPr lang="en-GB" sz="1400" dirty="0" err="1"/>
              <a:t>Kees</a:t>
            </a:r>
            <a:r>
              <a:rPr lang="en-GB" sz="1400" dirty="0"/>
              <a:t> van </a:t>
            </a:r>
            <a:r>
              <a:rPr lang="en-GB" sz="1400" dirty="0" err="1"/>
              <a:t>Noortwijk</a:t>
            </a:r>
            <a:r>
              <a:rPr lang="en-GB" sz="1400" dirty="0"/>
              <a:t>. Both experienced university teachers, they wanted to find a way to help teachers grade papers more quickly. They have done so by means of the CODAS-software. Teachers retain control of the grading process; CODAS is their support system.</a:t>
            </a:r>
          </a:p>
          <a:p>
            <a:pPr algn="l">
              <a:spcBef>
                <a:spcPts val="0"/>
              </a:spcBef>
            </a:pPr>
            <a:endParaRPr lang="nl-NL" sz="1400" dirty="0"/>
          </a:p>
          <a:p>
            <a:pPr algn="l">
              <a:spcBef>
                <a:spcPts val="0"/>
              </a:spcBef>
            </a:pPr>
            <a:r>
              <a:rPr lang="en-GB" sz="1400" dirty="0"/>
              <a:t>CODAS has been used by various educational institutions since the 1990s and has received excellent reviews. Apart from the reliability of the grading, this is partly due to the time-saving potential of the software and partly to the intuitive and user-friendly interface.</a:t>
            </a:r>
            <a:endParaRPr lang="nl-NL" sz="1400" dirty="0"/>
          </a:p>
        </p:txBody>
      </p:sp>
      <p:sp>
        <p:nvSpPr>
          <p:cNvPr id="12" name="TextBox 11"/>
          <p:cNvSpPr txBox="1"/>
          <p:nvPr/>
        </p:nvSpPr>
        <p:spPr>
          <a:xfrm>
            <a:off x="4923004" y="241509"/>
            <a:ext cx="2346010" cy="723267"/>
          </a:xfrm>
          <a:prstGeom prst="rect">
            <a:avLst/>
          </a:prstGeom>
          <a:noFill/>
        </p:spPr>
        <p:txBody>
          <a:bodyPr wrap="none" lIns="45711" tIns="22856" rIns="45711" bIns="22856" rtlCol="0">
            <a:spAutoFit/>
          </a:bodyPr>
          <a:lstStyle/>
          <a:p>
            <a:pPr algn="ctr"/>
            <a:r>
              <a:rPr lang="en-US" sz="4400" b="1" dirty="0">
                <a:solidFill>
                  <a:srgbClr val="0066A1"/>
                </a:solidFill>
                <a:latin typeface="+mj-lt"/>
                <a:ea typeface="Lato" charset="0"/>
                <a:cs typeface="Lato" charset="0"/>
              </a:rPr>
              <a:t>About us</a:t>
            </a:r>
            <a:endParaRPr lang="id-ID" sz="4400" b="1" dirty="0">
              <a:solidFill>
                <a:srgbClr val="0066A1"/>
              </a:solidFill>
              <a:latin typeface="+mj-lt"/>
              <a:ea typeface="Lato" charset="0"/>
              <a:cs typeface="Lato" charset="0"/>
            </a:endParaRPr>
          </a:p>
        </p:txBody>
      </p:sp>
      <p:sp>
        <p:nvSpPr>
          <p:cNvPr id="13" name="Rectangle 12"/>
          <p:cNvSpPr/>
          <p:nvPr/>
        </p:nvSpPr>
        <p:spPr>
          <a:xfrm>
            <a:off x="5718037" y="1235334"/>
            <a:ext cx="776519" cy="4571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a:endParaRPr lang="en-US" sz="900" dirty="0">
              <a:solidFill>
                <a:schemeClr val="accent2"/>
              </a:solidFill>
              <a:latin typeface="Lato Light"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9014" y="4695294"/>
            <a:ext cx="2245111" cy="2223931"/>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463939571"/>
              </p:ext>
            </p:extLst>
          </p:nvPr>
        </p:nvGraphicFramePr>
        <p:xfrm>
          <a:off x="941851" y="4885923"/>
          <a:ext cx="5990965" cy="1658636"/>
        </p:xfrm>
        <a:graphic>
          <a:graphicData uri="http://schemas.openxmlformats.org/drawingml/2006/table">
            <a:tbl>
              <a:tblPr firstRow="1" bandRow="1">
                <a:tableStyleId>{5C22544A-7EE6-4342-B048-85BDC9FD1C3A}</a:tableStyleId>
              </a:tblPr>
              <a:tblGrid>
                <a:gridCol w="1295757">
                  <a:extLst>
                    <a:ext uri="{9D8B030D-6E8A-4147-A177-3AD203B41FA5}">
                      <a16:colId xmlns:a16="http://schemas.microsoft.com/office/drawing/2014/main" val="20000"/>
                    </a:ext>
                  </a:extLst>
                </a:gridCol>
                <a:gridCol w="670744">
                  <a:extLst>
                    <a:ext uri="{9D8B030D-6E8A-4147-A177-3AD203B41FA5}">
                      <a16:colId xmlns:a16="http://schemas.microsoft.com/office/drawing/2014/main" val="20001"/>
                    </a:ext>
                  </a:extLst>
                </a:gridCol>
                <a:gridCol w="670744">
                  <a:extLst>
                    <a:ext uri="{9D8B030D-6E8A-4147-A177-3AD203B41FA5}">
                      <a16:colId xmlns:a16="http://schemas.microsoft.com/office/drawing/2014/main" val="20002"/>
                    </a:ext>
                  </a:extLst>
                </a:gridCol>
                <a:gridCol w="670744">
                  <a:extLst>
                    <a:ext uri="{9D8B030D-6E8A-4147-A177-3AD203B41FA5}">
                      <a16:colId xmlns:a16="http://schemas.microsoft.com/office/drawing/2014/main" val="20003"/>
                    </a:ext>
                  </a:extLst>
                </a:gridCol>
                <a:gridCol w="670744">
                  <a:extLst>
                    <a:ext uri="{9D8B030D-6E8A-4147-A177-3AD203B41FA5}">
                      <a16:colId xmlns:a16="http://schemas.microsoft.com/office/drawing/2014/main" val="20004"/>
                    </a:ext>
                  </a:extLst>
                </a:gridCol>
                <a:gridCol w="670744">
                  <a:extLst>
                    <a:ext uri="{9D8B030D-6E8A-4147-A177-3AD203B41FA5}">
                      <a16:colId xmlns:a16="http://schemas.microsoft.com/office/drawing/2014/main" val="20005"/>
                    </a:ext>
                  </a:extLst>
                </a:gridCol>
                <a:gridCol w="670744">
                  <a:extLst>
                    <a:ext uri="{9D8B030D-6E8A-4147-A177-3AD203B41FA5}">
                      <a16:colId xmlns:a16="http://schemas.microsoft.com/office/drawing/2014/main" val="20006"/>
                    </a:ext>
                  </a:extLst>
                </a:gridCol>
                <a:gridCol w="670744">
                  <a:extLst>
                    <a:ext uri="{9D8B030D-6E8A-4147-A177-3AD203B41FA5}">
                      <a16:colId xmlns:a16="http://schemas.microsoft.com/office/drawing/2014/main" val="20007"/>
                    </a:ext>
                  </a:extLst>
                </a:gridCol>
              </a:tblGrid>
              <a:tr h="317516">
                <a:tc>
                  <a:txBody>
                    <a:bodyPr/>
                    <a:lstStyle/>
                    <a:p>
                      <a:pPr marL="0" algn="l" defTabSz="914400" rtl="0" eaLnBrk="1" latinLnBrk="0" hangingPunct="1"/>
                      <a:r>
                        <a:rPr lang="nl-NL" sz="1000" b="1" kern="1200" dirty="0" err="1">
                          <a:solidFill>
                            <a:srgbClr val="0066A1"/>
                          </a:solidFill>
                          <a:latin typeface="+mn-lt"/>
                          <a:ea typeface="+mn-ea"/>
                          <a:cs typeface="+mn-cs"/>
                        </a:rPr>
                        <a:t>Number</a:t>
                      </a:r>
                      <a:r>
                        <a:rPr lang="nl-NL" sz="1000" b="1" kern="1200" dirty="0">
                          <a:solidFill>
                            <a:srgbClr val="0066A1"/>
                          </a:solidFill>
                          <a:latin typeface="+mn-lt"/>
                          <a:ea typeface="+mn-ea"/>
                          <a:cs typeface="+mn-cs"/>
                        </a:rPr>
                        <a:t> of </a:t>
                      </a:r>
                      <a:r>
                        <a:rPr lang="nl-NL" sz="1000" b="1" kern="1200" dirty="0" err="1">
                          <a:solidFill>
                            <a:srgbClr val="0066A1"/>
                          </a:solidFill>
                          <a:latin typeface="+mn-lt"/>
                          <a:ea typeface="+mn-ea"/>
                          <a:cs typeface="+mn-cs"/>
                        </a:rPr>
                        <a:t>exams</a:t>
                      </a:r>
                      <a:endParaRPr lang="nl-NL" sz="1000" b="1" kern="1200" dirty="0">
                        <a:solidFill>
                          <a:srgbClr val="0066A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rgbClr val="0066A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914400" rtl="0" eaLnBrk="1" latinLnBrk="0" hangingPunct="1"/>
                      <a:r>
                        <a:rPr lang="nl-NL" sz="1000" b="1" kern="1200" dirty="0">
                          <a:solidFill>
                            <a:srgbClr val="0066A1"/>
                          </a:solidFill>
                          <a:latin typeface="+mn-lt"/>
                          <a:ea typeface="+mn-ea"/>
                          <a:cs typeface="+mn-cs"/>
                        </a:rPr>
                        <a:t>25</a:t>
                      </a:r>
                    </a:p>
                  </a:txBody>
                  <a:tcPr>
                    <a:lnL w="12700" cap="flat" cmpd="sng" algn="ctr">
                      <a:solidFill>
                        <a:srgbClr val="0066A1"/>
                      </a:solidFill>
                      <a:prstDash val="solid"/>
                      <a:round/>
                      <a:headEnd type="none" w="med" len="med"/>
                      <a:tailEnd type="none" w="med" len="med"/>
                    </a:lnL>
                    <a:lnR w="12700" cap="flat" cmpd="sng" algn="ctr">
                      <a:solidFill>
                        <a:srgbClr val="0066A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914400" rtl="0" eaLnBrk="1" latinLnBrk="0" hangingPunct="1"/>
                      <a:r>
                        <a:rPr lang="nl-NL" sz="1000" b="1" kern="1200" dirty="0">
                          <a:solidFill>
                            <a:srgbClr val="0066A1"/>
                          </a:solidFill>
                          <a:latin typeface="+mn-lt"/>
                          <a:ea typeface="+mn-ea"/>
                          <a:cs typeface="+mn-cs"/>
                        </a:rPr>
                        <a:t>50</a:t>
                      </a:r>
                    </a:p>
                  </a:txBody>
                  <a:tcPr>
                    <a:lnL w="12700" cap="flat" cmpd="sng" algn="ctr">
                      <a:solidFill>
                        <a:srgbClr val="0066A1"/>
                      </a:solidFill>
                      <a:prstDash val="solid"/>
                      <a:round/>
                      <a:headEnd type="none" w="med" len="med"/>
                      <a:tailEnd type="none" w="med" len="med"/>
                    </a:lnL>
                    <a:lnR w="12700" cap="flat" cmpd="sng" algn="ctr">
                      <a:solidFill>
                        <a:srgbClr val="0066A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914400" rtl="0" eaLnBrk="1" latinLnBrk="0" hangingPunct="1"/>
                      <a:r>
                        <a:rPr lang="nl-NL" sz="1000" b="1" kern="1200" dirty="0">
                          <a:solidFill>
                            <a:srgbClr val="0066A1"/>
                          </a:solidFill>
                          <a:latin typeface="+mn-lt"/>
                          <a:ea typeface="+mn-ea"/>
                          <a:cs typeface="+mn-cs"/>
                        </a:rPr>
                        <a:t>100</a:t>
                      </a:r>
                    </a:p>
                  </a:txBody>
                  <a:tcPr>
                    <a:lnL w="12700" cap="flat" cmpd="sng" algn="ctr">
                      <a:solidFill>
                        <a:srgbClr val="0066A1"/>
                      </a:solidFill>
                      <a:prstDash val="solid"/>
                      <a:round/>
                      <a:headEnd type="none" w="med" len="med"/>
                      <a:tailEnd type="none" w="med" len="med"/>
                    </a:lnL>
                    <a:lnR w="12700" cap="flat" cmpd="sng" algn="ctr">
                      <a:solidFill>
                        <a:srgbClr val="0066A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914400" rtl="0" eaLnBrk="1" latinLnBrk="0" hangingPunct="1"/>
                      <a:r>
                        <a:rPr lang="nl-NL" sz="1000" b="1" kern="1200" dirty="0">
                          <a:solidFill>
                            <a:srgbClr val="0066A1"/>
                          </a:solidFill>
                          <a:latin typeface="+mn-lt"/>
                          <a:ea typeface="+mn-ea"/>
                          <a:cs typeface="+mn-cs"/>
                        </a:rPr>
                        <a:t>200</a:t>
                      </a:r>
                    </a:p>
                  </a:txBody>
                  <a:tcPr>
                    <a:lnL w="12700" cap="flat" cmpd="sng" algn="ctr">
                      <a:solidFill>
                        <a:srgbClr val="0066A1"/>
                      </a:solidFill>
                      <a:prstDash val="solid"/>
                      <a:round/>
                      <a:headEnd type="none" w="med" len="med"/>
                      <a:tailEnd type="none" w="med" len="med"/>
                    </a:lnL>
                    <a:lnR w="12700" cap="flat" cmpd="sng" algn="ctr">
                      <a:solidFill>
                        <a:srgbClr val="0066A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914400" rtl="0" eaLnBrk="1" latinLnBrk="0" hangingPunct="1"/>
                      <a:r>
                        <a:rPr lang="nl-NL" sz="1000" b="1" kern="1200" dirty="0">
                          <a:solidFill>
                            <a:srgbClr val="0066A1"/>
                          </a:solidFill>
                          <a:latin typeface="+mn-lt"/>
                          <a:ea typeface="+mn-ea"/>
                          <a:cs typeface="+mn-cs"/>
                        </a:rPr>
                        <a:t>500</a:t>
                      </a:r>
                    </a:p>
                  </a:txBody>
                  <a:tcPr>
                    <a:lnL w="12700" cap="flat" cmpd="sng" algn="ctr">
                      <a:solidFill>
                        <a:srgbClr val="0066A1"/>
                      </a:solidFill>
                      <a:prstDash val="solid"/>
                      <a:round/>
                      <a:headEnd type="none" w="med" len="med"/>
                      <a:tailEnd type="none" w="med" len="med"/>
                    </a:lnL>
                    <a:lnR w="12700" cap="flat" cmpd="sng" algn="ctr">
                      <a:solidFill>
                        <a:srgbClr val="0066A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914400" rtl="0" eaLnBrk="1" latinLnBrk="0" hangingPunct="1"/>
                      <a:r>
                        <a:rPr lang="nl-NL" sz="1000" b="1" kern="1200" dirty="0">
                          <a:solidFill>
                            <a:srgbClr val="0066A1"/>
                          </a:solidFill>
                          <a:latin typeface="+mn-lt"/>
                          <a:ea typeface="+mn-ea"/>
                          <a:cs typeface="+mn-cs"/>
                        </a:rPr>
                        <a:t>1.000</a:t>
                      </a:r>
                    </a:p>
                  </a:txBody>
                  <a:tcPr>
                    <a:lnL w="12700" cap="flat" cmpd="sng" algn="ctr">
                      <a:solidFill>
                        <a:srgbClr val="0066A1"/>
                      </a:solidFill>
                      <a:prstDash val="solid"/>
                      <a:round/>
                      <a:headEnd type="none" w="med" len="med"/>
                      <a:tailEnd type="none" w="med" len="med"/>
                    </a:lnL>
                    <a:lnR w="12700" cap="flat" cmpd="sng" algn="ctr">
                      <a:solidFill>
                        <a:srgbClr val="0066A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914400" rtl="0" eaLnBrk="1" latinLnBrk="0" hangingPunct="1"/>
                      <a:r>
                        <a:rPr lang="nl-NL" sz="1000" b="1" kern="1200" dirty="0">
                          <a:solidFill>
                            <a:srgbClr val="0066A1"/>
                          </a:solidFill>
                          <a:latin typeface="+mn-lt"/>
                          <a:ea typeface="+mn-ea"/>
                          <a:cs typeface="+mn-cs"/>
                        </a:rPr>
                        <a:t>2.000</a:t>
                      </a:r>
                    </a:p>
                  </a:txBody>
                  <a:tcPr>
                    <a:lnL w="12700" cap="flat" cmpd="sng" algn="ctr">
                      <a:solidFill>
                        <a:srgbClr val="0066A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521971">
                <a:tc>
                  <a:txBody>
                    <a:bodyPr/>
                    <a:lstStyle/>
                    <a:p>
                      <a:r>
                        <a:rPr lang="nl-NL" sz="1000" b="1" kern="1200" dirty="0" err="1">
                          <a:solidFill>
                            <a:srgbClr val="0066A1"/>
                          </a:solidFill>
                          <a:latin typeface="+mn-lt"/>
                          <a:ea typeface="+mn-ea"/>
                          <a:cs typeface="+mn-cs"/>
                        </a:rPr>
                        <a:t>Grading</a:t>
                      </a:r>
                      <a:r>
                        <a:rPr lang="nl-NL" sz="1000" b="1" kern="1200" dirty="0">
                          <a:solidFill>
                            <a:srgbClr val="0066A1"/>
                          </a:solidFill>
                          <a:latin typeface="+mn-lt"/>
                          <a:ea typeface="+mn-ea"/>
                          <a:cs typeface="+mn-cs"/>
                        </a:rPr>
                        <a:t> time </a:t>
                      </a:r>
                      <a:r>
                        <a:rPr lang="nl-NL" sz="1000" b="1" kern="1200" dirty="0" err="1">
                          <a:solidFill>
                            <a:srgbClr val="0066A1"/>
                          </a:solidFill>
                          <a:latin typeface="+mn-lt"/>
                          <a:ea typeface="+mn-ea"/>
                          <a:cs typeface="+mn-cs"/>
                        </a:rPr>
                        <a:t>required</a:t>
                      </a:r>
                      <a:r>
                        <a:rPr lang="nl-NL" sz="1000" b="1" kern="1200" dirty="0">
                          <a:solidFill>
                            <a:srgbClr val="0066A1"/>
                          </a:solidFill>
                          <a:latin typeface="+mn-lt"/>
                          <a:ea typeface="+mn-ea"/>
                          <a:cs typeface="+mn-cs"/>
                        </a:rPr>
                        <a:t> without </a:t>
                      </a:r>
                      <a:r>
                        <a:rPr lang="nl-NL" sz="1000" b="1" kern="1200" dirty="0" err="1">
                          <a:solidFill>
                            <a:srgbClr val="0066A1"/>
                          </a:solidFill>
                          <a:latin typeface="+mn-lt"/>
                          <a:ea typeface="+mn-ea"/>
                          <a:cs typeface="+mn-cs"/>
                        </a:rPr>
                        <a:t>Codas</a:t>
                      </a:r>
                      <a:endParaRPr lang="nl-NL" sz="1000" b="1" kern="1200" dirty="0">
                        <a:solidFill>
                          <a:srgbClr val="0066A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rgbClr val="0066A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nl-NL" sz="1000" b="1" kern="1200" dirty="0">
                          <a:solidFill>
                            <a:schemeClr val="accent1"/>
                          </a:solidFill>
                          <a:latin typeface="+mn-lt"/>
                          <a:ea typeface="+mn-ea"/>
                          <a:cs typeface="+mn-cs"/>
                        </a:rPr>
                        <a:t>6,25</a:t>
                      </a:r>
                    </a:p>
                  </a:txBody>
                  <a:tcPr>
                    <a:lnL w="12700" cap="flat" cmpd="sng" algn="ctr">
                      <a:solidFill>
                        <a:srgbClr val="0066A1"/>
                      </a:solidFill>
                      <a:prstDash val="solid"/>
                      <a:round/>
                      <a:headEnd type="none" w="med" len="med"/>
                      <a:tailEnd type="none" w="med" len="med"/>
                    </a:lnL>
                    <a:lnR w="12700" cap="flat" cmpd="sng" algn="ctr">
                      <a:solidFill>
                        <a:srgbClr val="0066A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nl-NL" sz="1000" b="1" kern="1200" dirty="0">
                          <a:solidFill>
                            <a:schemeClr val="accent1"/>
                          </a:solidFill>
                          <a:latin typeface="+mn-lt"/>
                          <a:ea typeface="+mn-ea"/>
                          <a:cs typeface="+mn-cs"/>
                        </a:rPr>
                        <a:t>12,50</a:t>
                      </a:r>
                    </a:p>
                  </a:txBody>
                  <a:tcPr>
                    <a:lnL w="12700" cap="flat" cmpd="sng" algn="ctr">
                      <a:solidFill>
                        <a:srgbClr val="0066A1"/>
                      </a:solidFill>
                      <a:prstDash val="solid"/>
                      <a:round/>
                      <a:headEnd type="none" w="med" len="med"/>
                      <a:tailEnd type="none" w="med" len="med"/>
                    </a:lnL>
                    <a:lnR w="12700" cap="flat" cmpd="sng" algn="ctr">
                      <a:solidFill>
                        <a:srgbClr val="0066A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nl-NL" sz="1000" b="1" kern="1200" dirty="0">
                          <a:solidFill>
                            <a:schemeClr val="accent1"/>
                          </a:solidFill>
                          <a:latin typeface="+mn-lt"/>
                          <a:ea typeface="+mn-ea"/>
                          <a:cs typeface="+mn-cs"/>
                        </a:rPr>
                        <a:t>25</a:t>
                      </a:r>
                    </a:p>
                  </a:txBody>
                  <a:tcPr>
                    <a:lnL w="12700" cap="flat" cmpd="sng" algn="ctr">
                      <a:solidFill>
                        <a:srgbClr val="0066A1"/>
                      </a:solidFill>
                      <a:prstDash val="solid"/>
                      <a:round/>
                      <a:headEnd type="none" w="med" len="med"/>
                      <a:tailEnd type="none" w="med" len="med"/>
                    </a:lnL>
                    <a:lnR w="12700" cap="flat" cmpd="sng" algn="ctr">
                      <a:solidFill>
                        <a:srgbClr val="0066A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nl-NL" sz="1000" b="1" kern="1200" dirty="0">
                          <a:solidFill>
                            <a:schemeClr val="accent1"/>
                          </a:solidFill>
                          <a:latin typeface="+mn-lt"/>
                          <a:ea typeface="+mn-ea"/>
                          <a:cs typeface="+mn-cs"/>
                        </a:rPr>
                        <a:t>50</a:t>
                      </a:r>
                    </a:p>
                  </a:txBody>
                  <a:tcPr>
                    <a:lnL w="12700" cap="flat" cmpd="sng" algn="ctr">
                      <a:solidFill>
                        <a:srgbClr val="0066A1"/>
                      </a:solidFill>
                      <a:prstDash val="solid"/>
                      <a:round/>
                      <a:headEnd type="none" w="med" len="med"/>
                      <a:tailEnd type="none" w="med" len="med"/>
                    </a:lnL>
                    <a:lnR w="12700" cap="flat" cmpd="sng" algn="ctr">
                      <a:solidFill>
                        <a:srgbClr val="0066A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nl-NL" sz="1000" b="1" kern="1200" dirty="0">
                          <a:solidFill>
                            <a:schemeClr val="accent1"/>
                          </a:solidFill>
                          <a:latin typeface="+mn-lt"/>
                          <a:ea typeface="+mn-ea"/>
                          <a:cs typeface="+mn-cs"/>
                        </a:rPr>
                        <a:t>125</a:t>
                      </a:r>
                    </a:p>
                  </a:txBody>
                  <a:tcPr>
                    <a:lnL w="12700" cap="flat" cmpd="sng" algn="ctr">
                      <a:solidFill>
                        <a:srgbClr val="0066A1"/>
                      </a:solidFill>
                      <a:prstDash val="solid"/>
                      <a:round/>
                      <a:headEnd type="none" w="med" len="med"/>
                      <a:tailEnd type="none" w="med" len="med"/>
                    </a:lnL>
                    <a:lnR w="12700" cap="flat" cmpd="sng" algn="ctr">
                      <a:solidFill>
                        <a:srgbClr val="0066A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nl-NL" sz="1000" b="1" kern="1200" dirty="0">
                          <a:solidFill>
                            <a:schemeClr val="accent1"/>
                          </a:solidFill>
                          <a:latin typeface="+mn-lt"/>
                          <a:ea typeface="+mn-ea"/>
                          <a:cs typeface="+mn-cs"/>
                        </a:rPr>
                        <a:t>250</a:t>
                      </a:r>
                    </a:p>
                  </a:txBody>
                  <a:tcPr>
                    <a:lnL w="12700" cap="flat" cmpd="sng" algn="ctr">
                      <a:solidFill>
                        <a:srgbClr val="0066A1"/>
                      </a:solidFill>
                      <a:prstDash val="solid"/>
                      <a:round/>
                      <a:headEnd type="none" w="med" len="med"/>
                      <a:tailEnd type="none" w="med" len="med"/>
                    </a:lnL>
                    <a:lnR w="12700" cap="flat" cmpd="sng" algn="ctr">
                      <a:solidFill>
                        <a:srgbClr val="0066A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nl-NL" sz="1000" b="1" kern="1200" dirty="0">
                          <a:solidFill>
                            <a:schemeClr val="accent1"/>
                          </a:solidFill>
                          <a:latin typeface="+mn-lt"/>
                          <a:ea typeface="+mn-ea"/>
                          <a:cs typeface="+mn-cs"/>
                        </a:rPr>
                        <a:t>500</a:t>
                      </a:r>
                    </a:p>
                  </a:txBody>
                  <a:tcPr>
                    <a:lnL w="12700" cap="flat" cmpd="sng" algn="ctr">
                      <a:solidFill>
                        <a:srgbClr val="0066A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76979">
                <a:tc>
                  <a:txBody>
                    <a:bodyPr/>
                    <a:lstStyle/>
                    <a:p>
                      <a:r>
                        <a:rPr lang="nl-NL" sz="1000" b="1" kern="1200" dirty="0" err="1">
                          <a:solidFill>
                            <a:srgbClr val="0066A1"/>
                          </a:solidFill>
                          <a:latin typeface="+mn-lt"/>
                          <a:ea typeface="+mn-ea"/>
                          <a:cs typeface="+mn-cs"/>
                        </a:rPr>
                        <a:t>Grading</a:t>
                      </a:r>
                      <a:r>
                        <a:rPr lang="nl-NL" sz="1000" b="1" kern="1200" dirty="0">
                          <a:solidFill>
                            <a:srgbClr val="0066A1"/>
                          </a:solidFill>
                          <a:latin typeface="+mn-lt"/>
                          <a:ea typeface="+mn-ea"/>
                          <a:cs typeface="+mn-cs"/>
                        </a:rPr>
                        <a:t> time </a:t>
                      </a:r>
                      <a:r>
                        <a:rPr lang="nl-NL" sz="1000" b="1" kern="1200" dirty="0" err="1">
                          <a:solidFill>
                            <a:srgbClr val="0066A1"/>
                          </a:solidFill>
                          <a:latin typeface="+mn-lt"/>
                          <a:ea typeface="+mn-ea"/>
                          <a:cs typeface="+mn-cs"/>
                        </a:rPr>
                        <a:t>required</a:t>
                      </a:r>
                      <a:r>
                        <a:rPr lang="nl-NL" sz="1000" b="1" kern="1200" dirty="0">
                          <a:solidFill>
                            <a:srgbClr val="0066A1"/>
                          </a:solidFill>
                          <a:latin typeface="+mn-lt"/>
                          <a:ea typeface="+mn-ea"/>
                          <a:cs typeface="+mn-cs"/>
                        </a:rPr>
                        <a:t> </a:t>
                      </a:r>
                      <a:r>
                        <a:rPr lang="nl-NL" sz="1000" b="1" kern="1200" dirty="0" err="1">
                          <a:solidFill>
                            <a:srgbClr val="0066A1"/>
                          </a:solidFill>
                          <a:latin typeface="+mn-lt"/>
                          <a:ea typeface="+mn-ea"/>
                          <a:cs typeface="+mn-cs"/>
                        </a:rPr>
                        <a:t>with</a:t>
                      </a:r>
                      <a:r>
                        <a:rPr lang="nl-NL" sz="1000" b="1" kern="1200" dirty="0">
                          <a:solidFill>
                            <a:srgbClr val="0066A1"/>
                          </a:solidFill>
                          <a:latin typeface="+mn-lt"/>
                          <a:ea typeface="+mn-ea"/>
                          <a:cs typeface="+mn-cs"/>
                        </a:rPr>
                        <a:t> </a:t>
                      </a:r>
                      <a:r>
                        <a:rPr lang="nl-NL" sz="1000" b="1" kern="1200" dirty="0" err="1">
                          <a:solidFill>
                            <a:srgbClr val="0066A1"/>
                          </a:solidFill>
                          <a:latin typeface="+mn-lt"/>
                          <a:ea typeface="+mn-ea"/>
                          <a:cs typeface="+mn-cs"/>
                        </a:rPr>
                        <a:t>Codas</a:t>
                      </a:r>
                      <a:endParaRPr lang="nl-NL" sz="1000" b="1" kern="1200" dirty="0">
                        <a:solidFill>
                          <a:srgbClr val="0066A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rgbClr val="0066A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nl-NL" sz="1000" b="1" kern="1200" dirty="0">
                          <a:solidFill>
                            <a:schemeClr val="accent1"/>
                          </a:solidFill>
                          <a:latin typeface="+mn-lt"/>
                          <a:ea typeface="+mn-ea"/>
                          <a:cs typeface="+mn-cs"/>
                        </a:rPr>
                        <a:t>6,25</a:t>
                      </a:r>
                    </a:p>
                  </a:txBody>
                  <a:tcPr>
                    <a:lnL w="12700" cap="flat" cmpd="sng" algn="ctr">
                      <a:solidFill>
                        <a:srgbClr val="0066A1"/>
                      </a:solidFill>
                      <a:prstDash val="solid"/>
                      <a:round/>
                      <a:headEnd type="none" w="med" len="med"/>
                      <a:tailEnd type="none" w="med" len="med"/>
                    </a:lnL>
                    <a:lnR w="12700" cap="flat" cmpd="sng" algn="ctr">
                      <a:solidFill>
                        <a:srgbClr val="0066A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nl-NL" sz="1000" b="1" kern="1200" dirty="0">
                          <a:solidFill>
                            <a:schemeClr val="accent1"/>
                          </a:solidFill>
                          <a:latin typeface="+mn-lt"/>
                          <a:ea typeface="+mn-ea"/>
                          <a:cs typeface="+mn-cs"/>
                        </a:rPr>
                        <a:t>7,25</a:t>
                      </a:r>
                    </a:p>
                  </a:txBody>
                  <a:tcPr>
                    <a:lnL w="12700" cap="flat" cmpd="sng" algn="ctr">
                      <a:solidFill>
                        <a:srgbClr val="0066A1"/>
                      </a:solidFill>
                      <a:prstDash val="solid"/>
                      <a:round/>
                      <a:headEnd type="none" w="med" len="med"/>
                      <a:tailEnd type="none" w="med" len="med"/>
                    </a:lnL>
                    <a:lnR w="12700" cap="flat" cmpd="sng" algn="ctr">
                      <a:solidFill>
                        <a:srgbClr val="0066A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nl-NL" sz="1000" b="1" kern="1200" dirty="0">
                          <a:solidFill>
                            <a:schemeClr val="accent1"/>
                          </a:solidFill>
                          <a:latin typeface="+mn-lt"/>
                          <a:ea typeface="+mn-ea"/>
                          <a:cs typeface="+mn-cs"/>
                        </a:rPr>
                        <a:t>8,25</a:t>
                      </a:r>
                    </a:p>
                  </a:txBody>
                  <a:tcPr>
                    <a:lnL w="12700" cap="flat" cmpd="sng" algn="ctr">
                      <a:solidFill>
                        <a:srgbClr val="0066A1"/>
                      </a:solidFill>
                      <a:prstDash val="solid"/>
                      <a:round/>
                      <a:headEnd type="none" w="med" len="med"/>
                      <a:tailEnd type="none" w="med" len="med"/>
                    </a:lnL>
                    <a:lnR w="12700" cap="flat" cmpd="sng" algn="ctr">
                      <a:solidFill>
                        <a:srgbClr val="0066A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nl-NL" sz="1000" b="1" kern="1200" dirty="0">
                          <a:solidFill>
                            <a:schemeClr val="accent1"/>
                          </a:solidFill>
                          <a:latin typeface="+mn-lt"/>
                          <a:ea typeface="+mn-ea"/>
                          <a:cs typeface="+mn-cs"/>
                        </a:rPr>
                        <a:t>9,25</a:t>
                      </a:r>
                    </a:p>
                  </a:txBody>
                  <a:tcPr>
                    <a:lnL w="12700" cap="flat" cmpd="sng" algn="ctr">
                      <a:solidFill>
                        <a:srgbClr val="0066A1"/>
                      </a:solidFill>
                      <a:prstDash val="solid"/>
                      <a:round/>
                      <a:headEnd type="none" w="med" len="med"/>
                      <a:tailEnd type="none" w="med" len="med"/>
                    </a:lnL>
                    <a:lnR w="12700" cap="flat" cmpd="sng" algn="ctr">
                      <a:solidFill>
                        <a:srgbClr val="0066A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nl-NL" sz="1000" b="1" kern="1200" dirty="0">
                          <a:solidFill>
                            <a:schemeClr val="accent1"/>
                          </a:solidFill>
                          <a:latin typeface="+mn-lt"/>
                          <a:ea typeface="+mn-ea"/>
                          <a:cs typeface="+mn-cs"/>
                        </a:rPr>
                        <a:t>10,25</a:t>
                      </a:r>
                    </a:p>
                  </a:txBody>
                  <a:tcPr>
                    <a:lnL w="12700" cap="flat" cmpd="sng" algn="ctr">
                      <a:solidFill>
                        <a:srgbClr val="0066A1"/>
                      </a:solidFill>
                      <a:prstDash val="solid"/>
                      <a:round/>
                      <a:headEnd type="none" w="med" len="med"/>
                      <a:tailEnd type="none" w="med" len="med"/>
                    </a:lnL>
                    <a:lnR w="12700" cap="flat" cmpd="sng" algn="ctr">
                      <a:solidFill>
                        <a:srgbClr val="0066A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nl-NL" sz="1000" b="1" kern="1200" dirty="0">
                          <a:solidFill>
                            <a:schemeClr val="accent1"/>
                          </a:solidFill>
                          <a:latin typeface="+mn-lt"/>
                          <a:ea typeface="+mn-ea"/>
                          <a:cs typeface="+mn-cs"/>
                        </a:rPr>
                        <a:t>12,75</a:t>
                      </a:r>
                    </a:p>
                  </a:txBody>
                  <a:tcPr>
                    <a:lnL w="12700" cap="flat" cmpd="sng" algn="ctr">
                      <a:solidFill>
                        <a:srgbClr val="0066A1"/>
                      </a:solidFill>
                      <a:prstDash val="solid"/>
                      <a:round/>
                      <a:headEnd type="none" w="med" len="med"/>
                      <a:tailEnd type="none" w="med" len="med"/>
                    </a:lnL>
                    <a:lnR w="12700" cap="flat" cmpd="sng" algn="ctr">
                      <a:solidFill>
                        <a:srgbClr val="0066A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nl-NL" sz="1000" b="1" kern="1200" dirty="0">
                          <a:solidFill>
                            <a:schemeClr val="accent1"/>
                          </a:solidFill>
                          <a:latin typeface="+mn-lt"/>
                          <a:ea typeface="+mn-ea"/>
                          <a:cs typeface="+mn-cs"/>
                        </a:rPr>
                        <a:t>16,75</a:t>
                      </a:r>
                    </a:p>
                  </a:txBody>
                  <a:tcPr>
                    <a:lnL w="12700" cap="flat" cmpd="sng" algn="ctr">
                      <a:solidFill>
                        <a:srgbClr val="0066A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31987">
                <a:tc>
                  <a:txBody>
                    <a:bodyPr/>
                    <a:lstStyle/>
                    <a:p>
                      <a:r>
                        <a:rPr lang="nl-NL" sz="1000" b="1" kern="1200" dirty="0">
                          <a:solidFill>
                            <a:srgbClr val="0066A1"/>
                          </a:solidFill>
                          <a:latin typeface="+mn-lt"/>
                          <a:ea typeface="+mn-ea"/>
                          <a:cs typeface="+mn-cs"/>
                        </a:rPr>
                        <a:t>Time </a:t>
                      </a:r>
                      <a:r>
                        <a:rPr lang="nl-NL" sz="1000" b="1" kern="1200" dirty="0" err="1">
                          <a:solidFill>
                            <a:srgbClr val="0066A1"/>
                          </a:solidFill>
                          <a:latin typeface="+mn-lt"/>
                          <a:ea typeface="+mn-ea"/>
                          <a:cs typeface="+mn-cs"/>
                        </a:rPr>
                        <a:t>saved</a:t>
                      </a:r>
                      <a:endParaRPr lang="nl-NL" sz="1000" b="1" kern="1200" dirty="0">
                        <a:solidFill>
                          <a:srgbClr val="0066A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rgbClr val="0066A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nl-NL" sz="1000" b="1" kern="1200" dirty="0">
                          <a:solidFill>
                            <a:schemeClr val="accent1"/>
                          </a:solidFill>
                          <a:latin typeface="+mn-lt"/>
                          <a:ea typeface="+mn-ea"/>
                          <a:cs typeface="+mn-cs"/>
                        </a:rPr>
                        <a:t>0,00</a:t>
                      </a:r>
                    </a:p>
                  </a:txBody>
                  <a:tcPr>
                    <a:lnL w="12700" cap="flat" cmpd="sng" algn="ctr">
                      <a:solidFill>
                        <a:srgbClr val="0066A1"/>
                      </a:solidFill>
                      <a:prstDash val="solid"/>
                      <a:round/>
                      <a:headEnd type="none" w="med" len="med"/>
                      <a:tailEnd type="none" w="med" len="med"/>
                    </a:lnL>
                    <a:lnR w="12700" cap="flat" cmpd="sng" algn="ctr">
                      <a:solidFill>
                        <a:srgbClr val="0066A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nl-NL" sz="1000" b="1" kern="1200" dirty="0">
                          <a:solidFill>
                            <a:schemeClr val="accent1"/>
                          </a:solidFill>
                          <a:latin typeface="+mn-lt"/>
                          <a:ea typeface="+mn-ea"/>
                          <a:cs typeface="+mn-cs"/>
                        </a:rPr>
                        <a:t>5,25</a:t>
                      </a:r>
                    </a:p>
                  </a:txBody>
                  <a:tcPr>
                    <a:lnL w="12700" cap="flat" cmpd="sng" algn="ctr">
                      <a:solidFill>
                        <a:srgbClr val="0066A1"/>
                      </a:solidFill>
                      <a:prstDash val="solid"/>
                      <a:round/>
                      <a:headEnd type="none" w="med" len="med"/>
                      <a:tailEnd type="none" w="med" len="med"/>
                    </a:lnL>
                    <a:lnR w="12700" cap="flat" cmpd="sng" algn="ctr">
                      <a:solidFill>
                        <a:srgbClr val="0066A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nl-NL" sz="1000" b="1" kern="1200" dirty="0">
                          <a:solidFill>
                            <a:schemeClr val="accent1"/>
                          </a:solidFill>
                          <a:latin typeface="+mn-lt"/>
                          <a:ea typeface="+mn-ea"/>
                          <a:cs typeface="+mn-cs"/>
                        </a:rPr>
                        <a:t>16,75</a:t>
                      </a:r>
                    </a:p>
                  </a:txBody>
                  <a:tcPr>
                    <a:lnL w="12700" cap="flat" cmpd="sng" algn="ctr">
                      <a:solidFill>
                        <a:srgbClr val="0066A1"/>
                      </a:solidFill>
                      <a:prstDash val="solid"/>
                      <a:round/>
                      <a:headEnd type="none" w="med" len="med"/>
                      <a:tailEnd type="none" w="med" len="med"/>
                    </a:lnL>
                    <a:lnR w="12700" cap="flat" cmpd="sng" algn="ctr">
                      <a:solidFill>
                        <a:srgbClr val="0066A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nl-NL" sz="1000" b="1" kern="1200" dirty="0">
                          <a:solidFill>
                            <a:schemeClr val="accent1"/>
                          </a:solidFill>
                          <a:latin typeface="+mn-lt"/>
                          <a:ea typeface="+mn-ea"/>
                          <a:cs typeface="+mn-cs"/>
                        </a:rPr>
                        <a:t>40,75</a:t>
                      </a:r>
                    </a:p>
                  </a:txBody>
                  <a:tcPr>
                    <a:lnL w="12700" cap="flat" cmpd="sng" algn="ctr">
                      <a:solidFill>
                        <a:srgbClr val="0066A1"/>
                      </a:solidFill>
                      <a:prstDash val="solid"/>
                      <a:round/>
                      <a:headEnd type="none" w="med" len="med"/>
                      <a:tailEnd type="none" w="med" len="med"/>
                    </a:lnL>
                    <a:lnR w="12700" cap="flat" cmpd="sng" algn="ctr">
                      <a:solidFill>
                        <a:srgbClr val="0066A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nl-NL" sz="1000" b="1" kern="1200" dirty="0">
                          <a:solidFill>
                            <a:schemeClr val="accent1"/>
                          </a:solidFill>
                          <a:latin typeface="+mn-lt"/>
                          <a:ea typeface="+mn-ea"/>
                          <a:cs typeface="+mn-cs"/>
                        </a:rPr>
                        <a:t>114,75</a:t>
                      </a:r>
                    </a:p>
                  </a:txBody>
                  <a:tcPr>
                    <a:lnL w="12700" cap="flat" cmpd="sng" algn="ctr">
                      <a:solidFill>
                        <a:srgbClr val="0066A1"/>
                      </a:solidFill>
                      <a:prstDash val="solid"/>
                      <a:round/>
                      <a:headEnd type="none" w="med" len="med"/>
                      <a:tailEnd type="none" w="med" len="med"/>
                    </a:lnL>
                    <a:lnR w="12700" cap="flat" cmpd="sng" algn="ctr">
                      <a:solidFill>
                        <a:srgbClr val="0066A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nl-NL" sz="1000" b="1" kern="1200" dirty="0">
                          <a:solidFill>
                            <a:schemeClr val="accent1"/>
                          </a:solidFill>
                          <a:latin typeface="+mn-lt"/>
                          <a:ea typeface="+mn-ea"/>
                          <a:cs typeface="+mn-cs"/>
                        </a:rPr>
                        <a:t>237,25</a:t>
                      </a:r>
                    </a:p>
                  </a:txBody>
                  <a:tcPr>
                    <a:lnL w="12700" cap="flat" cmpd="sng" algn="ctr">
                      <a:solidFill>
                        <a:srgbClr val="0066A1"/>
                      </a:solidFill>
                      <a:prstDash val="solid"/>
                      <a:round/>
                      <a:headEnd type="none" w="med" len="med"/>
                      <a:tailEnd type="none" w="med" len="med"/>
                    </a:lnL>
                    <a:lnR w="12700" cap="flat" cmpd="sng" algn="ctr">
                      <a:solidFill>
                        <a:srgbClr val="0066A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nl-NL" sz="1000" b="1" kern="1200" dirty="0">
                          <a:solidFill>
                            <a:schemeClr val="accent1"/>
                          </a:solidFill>
                          <a:latin typeface="+mn-lt"/>
                          <a:ea typeface="+mn-ea"/>
                          <a:cs typeface="+mn-cs"/>
                        </a:rPr>
                        <a:t>483,25</a:t>
                      </a:r>
                    </a:p>
                  </a:txBody>
                  <a:tcPr>
                    <a:lnL w="12700" cap="flat" cmpd="sng" algn="ctr">
                      <a:solidFill>
                        <a:srgbClr val="0066A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227161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331076" y="3953900"/>
            <a:ext cx="4591810" cy="646331"/>
          </a:xfrm>
          <a:prstGeom prst="rect">
            <a:avLst/>
          </a:prstGeom>
          <a:noFill/>
        </p:spPr>
        <p:txBody>
          <a:bodyPr wrap="square" rtlCol="0">
            <a:spAutoFit/>
          </a:bodyPr>
          <a:lstStyle/>
          <a:p>
            <a:pPr algn="ctr"/>
            <a:r>
              <a:rPr lang="en-US" sz="3600" b="1" dirty="0">
                <a:solidFill>
                  <a:srgbClr val="0066A1"/>
                </a:solidFill>
                <a:latin typeface="+mj-lt"/>
                <a:ea typeface="Lato Black" charset="0"/>
                <a:cs typeface="Lato Black" charset="0"/>
              </a:rPr>
              <a:t>Mission</a:t>
            </a:r>
          </a:p>
        </p:txBody>
      </p:sp>
      <p:sp>
        <p:nvSpPr>
          <p:cNvPr id="9" name="TextBox 8"/>
          <p:cNvSpPr txBox="1"/>
          <p:nvPr/>
        </p:nvSpPr>
        <p:spPr>
          <a:xfrm>
            <a:off x="1331076" y="4812019"/>
            <a:ext cx="4591810" cy="1110799"/>
          </a:xfrm>
          <a:prstGeom prst="rect">
            <a:avLst/>
          </a:prstGeom>
          <a:noFill/>
        </p:spPr>
        <p:txBody>
          <a:bodyPr wrap="square" lIns="109710" tIns="54855" rIns="109710" bIns="54855" rtlCol="0">
            <a:spAutoFit/>
          </a:bodyPr>
          <a:lstStyle/>
          <a:p>
            <a:pPr>
              <a:lnSpc>
                <a:spcPts val="2020"/>
              </a:lnSpc>
            </a:pPr>
            <a:r>
              <a:rPr lang="en-GB" sz="1400" dirty="0"/>
              <a:t>To provide educational institutions with time saving software, enabling teachers to focus on that area where they make a difference: the transfer of knowledge and interaction with students.</a:t>
            </a:r>
            <a:endParaRPr lang="nl-NL" sz="1400" dirty="0"/>
          </a:p>
        </p:txBody>
      </p:sp>
      <p:sp>
        <p:nvSpPr>
          <p:cNvPr id="10" name="TextBox 9"/>
          <p:cNvSpPr txBox="1"/>
          <p:nvPr/>
        </p:nvSpPr>
        <p:spPr>
          <a:xfrm>
            <a:off x="6177718" y="4812019"/>
            <a:ext cx="5079110" cy="854318"/>
          </a:xfrm>
          <a:prstGeom prst="rect">
            <a:avLst/>
          </a:prstGeom>
          <a:noFill/>
        </p:spPr>
        <p:txBody>
          <a:bodyPr wrap="square" lIns="109710" tIns="54855" rIns="109710" bIns="54855" rtlCol="0">
            <a:spAutoFit/>
          </a:bodyPr>
          <a:lstStyle/>
          <a:p>
            <a:pPr>
              <a:lnSpc>
                <a:spcPts val="2020"/>
              </a:lnSpc>
            </a:pPr>
            <a:r>
              <a:rPr lang="en-GB" sz="1400" dirty="0"/>
              <a:t>Increasing teachers’ work satisfaction and students’ comprehension by giving teachers more time to prepare for class and interact with students.</a:t>
            </a:r>
            <a:endParaRPr lang="nl-NL" sz="1400" dirty="0"/>
          </a:p>
        </p:txBody>
      </p:sp>
      <p:sp>
        <p:nvSpPr>
          <p:cNvPr id="6" name="TextBox 5"/>
          <p:cNvSpPr txBox="1"/>
          <p:nvPr/>
        </p:nvSpPr>
        <p:spPr>
          <a:xfrm>
            <a:off x="6177718" y="3953900"/>
            <a:ext cx="5079110" cy="646331"/>
          </a:xfrm>
          <a:prstGeom prst="rect">
            <a:avLst/>
          </a:prstGeom>
          <a:noFill/>
        </p:spPr>
        <p:txBody>
          <a:bodyPr wrap="square" rtlCol="0">
            <a:spAutoFit/>
          </a:bodyPr>
          <a:lstStyle/>
          <a:p>
            <a:pPr algn="ctr"/>
            <a:r>
              <a:rPr lang="en-US" sz="3600" b="1" dirty="0">
                <a:solidFill>
                  <a:srgbClr val="0066A1"/>
                </a:solidFill>
                <a:latin typeface="Lato Black" charset="0"/>
                <a:ea typeface="Lato Black" charset="0"/>
                <a:cs typeface="Lato Black" charset="0"/>
              </a:rPr>
              <a:t>Vision</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969" y="16835"/>
            <a:ext cx="10856198" cy="3521536"/>
          </a:xfrm>
          <a:prstGeom prst="rect">
            <a:avLst/>
          </a:prstGeom>
        </p:spPr>
      </p:pic>
    </p:spTree>
    <p:extLst>
      <p:ext uri="{BB962C8B-B14F-4D97-AF65-F5344CB8AC3E}">
        <p14:creationId xmlns:p14="http://schemas.microsoft.com/office/powerpoint/2010/main" val="2396188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TextBox 41"/>
          <p:cNvSpPr txBox="1"/>
          <p:nvPr/>
        </p:nvSpPr>
        <p:spPr>
          <a:xfrm>
            <a:off x="4116829" y="241509"/>
            <a:ext cx="3958373" cy="723267"/>
          </a:xfrm>
          <a:prstGeom prst="rect">
            <a:avLst/>
          </a:prstGeom>
          <a:noFill/>
        </p:spPr>
        <p:txBody>
          <a:bodyPr wrap="none" lIns="45711" tIns="22856" rIns="45711" bIns="22856" rtlCol="0">
            <a:spAutoFit/>
          </a:bodyPr>
          <a:lstStyle/>
          <a:p>
            <a:pPr algn="ctr"/>
            <a:r>
              <a:rPr lang="en-US" sz="4400" b="1" dirty="0">
                <a:solidFill>
                  <a:srgbClr val="0066A1"/>
                </a:solidFill>
                <a:latin typeface="Myriad Pro" panose="020B0503030403020204" pitchFamily="34" charset="0"/>
                <a:ea typeface="Lato" charset="0"/>
                <a:cs typeface="Lato" charset="0"/>
              </a:rPr>
              <a:t>Origin of Codas</a:t>
            </a:r>
            <a:endParaRPr lang="id-ID" sz="4400" b="1" dirty="0">
              <a:solidFill>
                <a:srgbClr val="0066A1"/>
              </a:solidFill>
              <a:latin typeface="Myriad Pro" panose="020B0503030403020204" pitchFamily="34" charset="0"/>
              <a:ea typeface="Lato" charset="0"/>
              <a:cs typeface="Lato" charset="0"/>
            </a:endParaRPr>
          </a:p>
        </p:txBody>
      </p:sp>
      <p:sp>
        <p:nvSpPr>
          <p:cNvPr id="43" name="Rectangle 42"/>
          <p:cNvSpPr/>
          <p:nvPr/>
        </p:nvSpPr>
        <p:spPr>
          <a:xfrm>
            <a:off x="5718037" y="1235334"/>
            <a:ext cx="776519" cy="4571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a:endParaRPr lang="en-US" sz="900" dirty="0">
              <a:solidFill>
                <a:srgbClr val="0066A1"/>
              </a:solidFill>
              <a:latin typeface="Myriad Pro" panose="020B0503030403020204" pitchFamily="34" charset="0"/>
            </a:endParaRPr>
          </a:p>
        </p:txBody>
      </p:sp>
      <p:sp>
        <p:nvSpPr>
          <p:cNvPr id="45" name="Rectangle 44"/>
          <p:cNvSpPr/>
          <p:nvPr/>
        </p:nvSpPr>
        <p:spPr>
          <a:xfrm>
            <a:off x="1193596" y="2664386"/>
            <a:ext cx="2002221" cy="126125"/>
          </a:xfrm>
          <a:prstGeom prst="rect">
            <a:avLst/>
          </a:prstGeom>
          <a:solidFill>
            <a:srgbClr val="006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66A1"/>
              </a:solidFill>
              <a:latin typeface="Myriad Pro" panose="020B0503030403020204" pitchFamily="34" charset="0"/>
            </a:endParaRPr>
          </a:p>
        </p:txBody>
      </p:sp>
      <p:sp>
        <p:nvSpPr>
          <p:cNvPr id="46" name="Rectangle 45"/>
          <p:cNvSpPr/>
          <p:nvPr/>
        </p:nvSpPr>
        <p:spPr>
          <a:xfrm>
            <a:off x="3763376" y="3573665"/>
            <a:ext cx="2002221" cy="126125"/>
          </a:xfrm>
          <a:prstGeom prst="rect">
            <a:avLst/>
          </a:prstGeom>
          <a:solidFill>
            <a:srgbClr val="006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66A1"/>
              </a:solidFill>
              <a:latin typeface="Myriad Pro" panose="020B0503030403020204" pitchFamily="34" charset="0"/>
            </a:endParaRPr>
          </a:p>
        </p:txBody>
      </p:sp>
      <p:sp>
        <p:nvSpPr>
          <p:cNvPr id="47" name="Rectangle 46"/>
          <p:cNvSpPr/>
          <p:nvPr/>
        </p:nvSpPr>
        <p:spPr>
          <a:xfrm>
            <a:off x="6333155" y="2663109"/>
            <a:ext cx="2002221" cy="126125"/>
          </a:xfrm>
          <a:prstGeom prst="rect">
            <a:avLst/>
          </a:prstGeom>
          <a:solidFill>
            <a:srgbClr val="006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66A1"/>
              </a:solidFill>
              <a:latin typeface="Myriad Pro" panose="020B0503030403020204" pitchFamily="34" charset="0"/>
            </a:endParaRPr>
          </a:p>
        </p:txBody>
      </p:sp>
      <p:sp>
        <p:nvSpPr>
          <p:cNvPr id="48" name="Rectangle 47"/>
          <p:cNvSpPr/>
          <p:nvPr/>
        </p:nvSpPr>
        <p:spPr>
          <a:xfrm>
            <a:off x="8902935" y="3561798"/>
            <a:ext cx="2002221" cy="126125"/>
          </a:xfrm>
          <a:prstGeom prst="rect">
            <a:avLst/>
          </a:prstGeom>
          <a:solidFill>
            <a:srgbClr val="006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66A1"/>
              </a:solidFill>
              <a:latin typeface="Myriad Pro" panose="020B0503030403020204" pitchFamily="34" charset="0"/>
            </a:endParaRPr>
          </a:p>
        </p:txBody>
      </p:sp>
      <p:sp>
        <p:nvSpPr>
          <p:cNvPr id="51" name="TextBox 50"/>
          <p:cNvSpPr txBox="1"/>
          <p:nvPr/>
        </p:nvSpPr>
        <p:spPr>
          <a:xfrm>
            <a:off x="1193596" y="2865300"/>
            <a:ext cx="755335" cy="400110"/>
          </a:xfrm>
          <a:prstGeom prst="rect">
            <a:avLst/>
          </a:prstGeom>
          <a:noFill/>
        </p:spPr>
        <p:txBody>
          <a:bodyPr wrap="none" rtlCol="0">
            <a:spAutoFit/>
          </a:bodyPr>
          <a:lstStyle/>
          <a:p>
            <a:r>
              <a:rPr lang="en-US" sz="2000" b="1" dirty="0">
                <a:solidFill>
                  <a:srgbClr val="0066A1"/>
                </a:solidFill>
                <a:latin typeface="Myriad Pro" panose="020B0503030403020204" pitchFamily="34" charset="0"/>
                <a:ea typeface="Lato Black" charset="0"/>
                <a:cs typeface="Lato Black" charset="0"/>
              </a:rPr>
              <a:t>1989</a:t>
            </a:r>
          </a:p>
        </p:txBody>
      </p:sp>
      <p:sp>
        <p:nvSpPr>
          <p:cNvPr id="52" name="TextBox 51"/>
          <p:cNvSpPr txBox="1"/>
          <p:nvPr/>
        </p:nvSpPr>
        <p:spPr>
          <a:xfrm>
            <a:off x="1148992" y="2250740"/>
            <a:ext cx="2444067" cy="400110"/>
          </a:xfrm>
          <a:prstGeom prst="rect">
            <a:avLst/>
          </a:prstGeom>
          <a:noFill/>
        </p:spPr>
        <p:txBody>
          <a:bodyPr wrap="none" rtlCol="0">
            <a:spAutoFit/>
          </a:bodyPr>
          <a:lstStyle/>
          <a:p>
            <a:r>
              <a:rPr lang="en-US" sz="2000" dirty="0">
                <a:solidFill>
                  <a:srgbClr val="0066A1"/>
                </a:solidFill>
                <a:latin typeface="Myriad Pro" panose="020B0503030403020204" pitchFamily="34" charset="0"/>
                <a:ea typeface="Lato Black" charset="0"/>
                <a:cs typeface="Lato Black" charset="0"/>
              </a:rPr>
              <a:t>First version of Codas</a:t>
            </a:r>
          </a:p>
        </p:txBody>
      </p:sp>
      <p:sp>
        <p:nvSpPr>
          <p:cNvPr id="54" name="TextBox 53"/>
          <p:cNvSpPr txBox="1"/>
          <p:nvPr/>
        </p:nvSpPr>
        <p:spPr>
          <a:xfrm>
            <a:off x="3763376" y="3756240"/>
            <a:ext cx="755335" cy="400110"/>
          </a:xfrm>
          <a:prstGeom prst="rect">
            <a:avLst/>
          </a:prstGeom>
          <a:noFill/>
        </p:spPr>
        <p:txBody>
          <a:bodyPr wrap="none" rtlCol="0">
            <a:spAutoFit/>
          </a:bodyPr>
          <a:lstStyle/>
          <a:p>
            <a:r>
              <a:rPr lang="en-US" sz="2000" b="1" dirty="0">
                <a:solidFill>
                  <a:srgbClr val="0066A1"/>
                </a:solidFill>
                <a:latin typeface="Myriad Pro" panose="020B0503030403020204" pitchFamily="34" charset="0"/>
                <a:ea typeface="Lato Black" charset="0"/>
                <a:cs typeface="Lato Black" charset="0"/>
              </a:rPr>
              <a:t>1995</a:t>
            </a:r>
          </a:p>
        </p:txBody>
      </p:sp>
      <p:sp>
        <p:nvSpPr>
          <p:cNvPr id="55" name="TextBox 54"/>
          <p:cNvSpPr txBox="1"/>
          <p:nvPr/>
        </p:nvSpPr>
        <p:spPr>
          <a:xfrm>
            <a:off x="3718772" y="2572260"/>
            <a:ext cx="1929553" cy="1015663"/>
          </a:xfrm>
          <a:prstGeom prst="rect">
            <a:avLst/>
          </a:prstGeom>
          <a:noFill/>
        </p:spPr>
        <p:txBody>
          <a:bodyPr wrap="square" rtlCol="0">
            <a:spAutoFit/>
          </a:bodyPr>
          <a:lstStyle/>
          <a:p>
            <a:r>
              <a:rPr lang="en-US" sz="2000" dirty="0">
                <a:solidFill>
                  <a:srgbClr val="0066A1"/>
                </a:solidFill>
                <a:latin typeface="Myriad Pro" panose="020B0503030403020204" pitchFamily="34" charset="0"/>
                <a:ea typeface="Lato Black" charset="0"/>
                <a:cs typeface="Lato Black" charset="0"/>
              </a:rPr>
              <a:t>Development of the grading-module</a:t>
            </a:r>
          </a:p>
        </p:txBody>
      </p:sp>
      <p:sp>
        <p:nvSpPr>
          <p:cNvPr id="57" name="TextBox 56"/>
          <p:cNvSpPr txBox="1"/>
          <p:nvPr/>
        </p:nvSpPr>
        <p:spPr>
          <a:xfrm>
            <a:off x="6333155" y="2865300"/>
            <a:ext cx="755335" cy="400110"/>
          </a:xfrm>
          <a:prstGeom prst="rect">
            <a:avLst/>
          </a:prstGeom>
          <a:noFill/>
        </p:spPr>
        <p:txBody>
          <a:bodyPr wrap="none" rtlCol="0">
            <a:spAutoFit/>
          </a:bodyPr>
          <a:lstStyle/>
          <a:p>
            <a:r>
              <a:rPr lang="en-US" sz="2000" b="1" dirty="0">
                <a:solidFill>
                  <a:srgbClr val="0066A1"/>
                </a:solidFill>
                <a:latin typeface="Myriad Pro" panose="020B0503030403020204" pitchFamily="34" charset="0"/>
                <a:ea typeface="Lato Black" charset="0"/>
                <a:cs typeface="Lato Black" charset="0"/>
              </a:rPr>
              <a:t>1996</a:t>
            </a:r>
          </a:p>
        </p:txBody>
      </p:sp>
      <p:sp>
        <p:nvSpPr>
          <p:cNvPr id="58" name="TextBox 57"/>
          <p:cNvSpPr txBox="1"/>
          <p:nvPr/>
        </p:nvSpPr>
        <p:spPr>
          <a:xfrm>
            <a:off x="6255085" y="1357119"/>
            <a:ext cx="2279100" cy="1015663"/>
          </a:xfrm>
          <a:prstGeom prst="rect">
            <a:avLst/>
          </a:prstGeom>
          <a:noFill/>
        </p:spPr>
        <p:txBody>
          <a:bodyPr wrap="square" rtlCol="0">
            <a:spAutoFit/>
          </a:bodyPr>
          <a:lstStyle/>
          <a:p>
            <a:r>
              <a:rPr lang="en-US" sz="2000" dirty="0">
                <a:solidFill>
                  <a:srgbClr val="0066A1"/>
                </a:solidFill>
                <a:latin typeface="Myriad Pro" panose="020B0503030403020204" pitchFamily="34" charset="0"/>
                <a:ea typeface="Lato Black" charset="0"/>
                <a:cs typeface="Lato Black" charset="0"/>
              </a:rPr>
              <a:t>Practical application of Codas in education</a:t>
            </a:r>
          </a:p>
        </p:txBody>
      </p:sp>
      <p:sp>
        <p:nvSpPr>
          <p:cNvPr id="62" name="TextBox 61"/>
          <p:cNvSpPr txBox="1"/>
          <p:nvPr/>
        </p:nvSpPr>
        <p:spPr>
          <a:xfrm>
            <a:off x="8902935" y="3756240"/>
            <a:ext cx="1814536" cy="400110"/>
          </a:xfrm>
          <a:prstGeom prst="rect">
            <a:avLst/>
          </a:prstGeom>
          <a:noFill/>
        </p:spPr>
        <p:txBody>
          <a:bodyPr wrap="none" rtlCol="0">
            <a:spAutoFit/>
          </a:bodyPr>
          <a:lstStyle/>
          <a:p>
            <a:r>
              <a:rPr lang="en-US" sz="2000" b="1" dirty="0">
                <a:solidFill>
                  <a:srgbClr val="0066A1"/>
                </a:solidFill>
                <a:latin typeface="Myriad Pro" panose="020B0503030403020204" pitchFamily="34" charset="0"/>
                <a:ea typeface="Lato Black" charset="0"/>
                <a:cs typeface="Lato Black" charset="0"/>
              </a:rPr>
              <a:t>1998 </a:t>
            </a:r>
            <a:r>
              <a:rPr lang="en-US" sz="2000" b="1">
                <a:solidFill>
                  <a:srgbClr val="0066A1"/>
                </a:solidFill>
                <a:latin typeface="Myriad Pro" panose="020B0503030403020204" pitchFamily="34" charset="0"/>
                <a:ea typeface="Lato Black" charset="0"/>
                <a:cs typeface="Lato Black" charset="0"/>
              </a:rPr>
              <a:t>- present</a:t>
            </a:r>
            <a:endParaRPr lang="en-US" sz="2000" b="1" dirty="0">
              <a:solidFill>
                <a:srgbClr val="0066A1"/>
              </a:solidFill>
              <a:latin typeface="Myriad Pro" panose="020B0503030403020204" pitchFamily="34" charset="0"/>
              <a:ea typeface="Lato Black" charset="0"/>
              <a:cs typeface="Lato Black" charset="0"/>
            </a:endParaRPr>
          </a:p>
        </p:txBody>
      </p:sp>
      <p:sp>
        <p:nvSpPr>
          <p:cNvPr id="63" name="TextBox 62"/>
          <p:cNvSpPr txBox="1"/>
          <p:nvPr/>
        </p:nvSpPr>
        <p:spPr>
          <a:xfrm>
            <a:off x="8858331" y="2190106"/>
            <a:ext cx="2244590" cy="1015663"/>
          </a:xfrm>
          <a:prstGeom prst="rect">
            <a:avLst/>
          </a:prstGeom>
          <a:noFill/>
        </p:spPr>
        <p:txBody>
          <a:bodyPr wrap="square" rtlCol="0">
            <a:spAutoFit/>
          </a:bodyPr>
          <a:lstStyle/>
          <a:p>
            <a:r>
              <a:rPr lang="en-US" sz="2000" dirty="0">
                <a:solidFill>
                  <a:srgbClr val="0066A1"/>
                </a:solidFill>
                <a:latin typeface="Myriad Pro" panose="020B0503030403020204" pitchFamily="34" charset="0"/>
                <a:ea typeface="Lato Black" charset="0"/>
                <a:cs typeface="Lato Black" charset="0"/>
              </a:rPr>
              <a:t>Application of Codas outside the Erasmus university</a:t>
            </a:r>
          </a:p>
        </p:txBody>
      </p:sp>
      <p:sp>
        <p:nvSpPr>
          <p:cNvPr id="68" name="TextBox 67"/>
          <p:cNvSpPr txBox="1"/>
          <p:nvPr/>
        </p:nvSpPr>
        <p:spPr>
          <a:xfrm>
            <a:off x="6333155" y="3291985"/>
            <a:ext cx="2164509" cy="2913618"/>
          </a:xfrm>
          <a:prstGeom prst="rect">
            <a:avLst/>
          </a:prstGeom>
          <a:noFill/>
        </p:spPr>
        <p:txBody>
          <a:bodyPr wrap="square" rtlCol="0">
            <a:spAutoFit/>
          </a:bodyPr>
          <a:lstStyle/>
          <a:p>
            <a:pPr>
              <a:lnSpc>
                <a:spcPts val="2020"/>
              </a:lnSpc>
            </a:pPr>
            <a:r>
              <a:rPr lang="en-GB" sz="1200" dirty="0"/>
              <a:t>The first application of CODAS in the educational domain was as a fraud checker. Student exam answers and assignments were checked for similarities; pairs of answers were paired according to their similarity score. This led to the development of the fraud-module.</a:t>
            </a:r>
          </a:p>
        </p:txBody>
      </p:sp>
      <p:sp>
        <p:nvSpPr>
          <p:cNvPr id="72" name="TextBox 71"/>
          <p:cNvSpPr txBox="1"/>
          <p:nvPr/>
        </p:nvSpPr>
        <p:spPr>
          <a:xfrm>
            <a:off x="8938412" y="4179953"/>
            <a:ext cx="2164509" cy="861774"/>
          </a:xfrm>
          <a:prstGeom prst="rect">
            <a:avLst/>
          </a:prstGeom>
          <a:noFill/>
        </p:spPr>
        <p:txBody>
          <a:bodyPr wrap="square" rtlCol="0">
            <a:spAutoFit/>
          </a:bodyPr>
          <a:lstStyle/>
          <a:p>
            <a:pPr>
              <a:lnSpc>
                <a:spcPts val="2020"/>
              </a:lnSpc>
            </a:pPr>
            <a:r>
              <a:rPr lang="en-GB" sz="1200" dirty="0"/>
              <a:t>CODAS is now used by various institutions in the Netherlands.</a:t>
            </a:r>
            <a:endParaRPr lang="nl-NL" sz="1200" dirty="0"/>
          </a:p>
        </p:txBody>
      </p:sp>
      <p:sp>
        <p:nvSpPr>
          <p:cNvPr id="73" name="TextBox 72"/>
          <p:cNvSpPr txBox="1"/>
          <p:nvPr/>
        </p:nvSpPr>
        <p:spPr>
          <a:xfrm>
            <a:off x="1160143" y="3291985"/>
            <a:ext cx="2164509" cy="2369303"/>
          </a:xfrm>
          <a:prstGeom prst="rect">
            <a:avLst/>
          </a:prstGeom>
          <a:noFill/>
        </p:spPr>
        <p:txBody>
          <a:bodyPr wrap="square" rtlCol="0">
            <a:spAutoFit/>
          </a:bodyPr>
          <a:lstStyle/>
          <a:p>
            <a:pPr>
              <a:lnSpc>
                <a:spcPts val="2020"/>
              </a:lnSpc>
            </a:pPr>
            <a:r>
              <a:rPr lang="en-GB" sz="1200" dirty="0"/>
              <a:t>The first version of CODAS was designed for conceptual searches in legal databases. CODAS is based on a psychological learning model. The user teaches CODAS the concepts he/she wants to find and CODAS is then able to locate relevant material.</a:t>
            </a:r>
            <a:endParaRPr lang="nl-NL" sz="1200" dirty="0"/>
          </a:p>
        </p:txBody>
      </p:sp>
      <p:sp>
        <p:nvSpPr>
          <p:cNvPr id="75" name="TextBox 74"/>
          <p:cNvSpPr txBox="1"/>
          <p:nvPr/>
        </p:nvSpPr>
        <p:spPr>
          <a:xfrm>
            <a:off x="3765400" y="4179953"/>
            <a:ext cx="2164509" cy="1086901"/>
          </a:xfrm>
          <a:prstGeom prst="rect">
            <a:avLst/>
          </a:prstGeom>
          <a:noFill/>
        </p:spPr>
        <p:txBody>
          <a:bodyPr wrap="square" rtlCol="0">
            <a:spAutoFit/>
          </a:bodyPr>
          <a:lstStyle/>
          <a:p>
            <a:pPr>
              <a:lnSpc>
                <a:spcPts val="2020"/>
              </a:lnSpc>
            </a:pPr>
            <a:r>
              <a:rPr lang="en-GB" sz="1200" dirty="0"/>
              <a:t>Grading is essentially also a search for concepts. This led to the development of the grading-module.</a:t>
            </a:r>
            <a:endParaRPr lang="nl-NL" sz="1200" dirty="0"/>
          </a:p>
        </p:txBody>
      </p:sp>
    </p:spTree>
    <p:extLst>
      <p:ext uri="{BB962C8B-B14F-4D97-AF65-F5344CB8AC3E}">
        <p14:creationId xmlns:p14="http://schemas.microsoft.com/office/powerpoint/2010/main" val="2029478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X:\01 Centrale documenten\Codas diversen\eiptn\eyewitm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278" y="1007381"/>
            <a:ext cx="8643258" cy="5246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4493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TextBox 24"/>
          <p:cNvSpPr txBox="1"/>
          <p:nvPr/>
        </p:nvSpPr>
        <p:spPr>
          <a:xfrm>
            <a:off x="3588532" y="241509"/>
            <a:ext cx="5014962" cy="723267"/>
          </a:xfrm>
          <a:prstGeom prst="rect">
            <a:avLst/>
          </a:prstGeom>
          <a:noFill/>
        </p:spPr>
        <p:txBody>
          <a:bodyPr wrap="none" lIns="45711" tIns="22856" rIns="45711" bIns="22856" rtlCol="0">
            <a:spAutoFit/>
          </a:bodyPr>
          <a:lstStyle/>
          <a:p>
            <a:pPr algn="ctr"/>
            <a:r>
              <a:rPr lang="en-US" sz="4400" b="1" dirty="0">
                <a:solidFill>
                  <a:srgbClr val="0066A1"/>
                </a:solidFill>
                <a:latin typeface="+mj-lt"/>
                <a:ea typeface="Lato" charset="0"/>
                <a:cs typeface="Lato" charset="0"/>
              </a:rPr>
              <a:t>Features of Codas</a:t>
            </a:r>
            <a:endParaRPr lang="id-ID" sz="4400" b="1" dirty="0">
              <a:solidFill>
                <a:srgbClr val="0066A1"/>
              </a:solidFill>
              <a:latin typeface="+mj-lt"/>
              <a:ea typeface="Lato" charset="0"/>
              <a:cs typeface="Lato" charset="0"/>
            </a:endParaRPr>
          </a:p>
        </p:txBody>
      </p:sp>
      <p:sp>
        <p:nvSpPr>
          <p:cNvPr id="26" name="Rectangle 25"/>
          <p:cNvSpPr/>
          <p:nvPr/>
        </p:nvSpPr>
        <p:spPr>
          <a:xfrm>
            <a:off x="5718037" y="1235334"/>
            <a:ext cx="776519" cy="4571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a:endParaRPr lang="en-US" sz="900" dirty="0">
              <a:solidFill>
                <a:schemeClr val="accent2"/>
              </a:solidFill>
              <a:latin typeface="Lato Light" charset="0"/>
            </a:endParaRPr>
          </a:p>
        </p:txBody>
      </p:sp>
      <p:sp>
        <p:nvSpPr>
          <p:cNvPr id="21" name="Rectangle 20"/>
          <p:cNvSpPr/>
          <p:nvPr/>
        </p:nvSpPr>
        <p:spPr>
          <a:xfrm>
            <a:off x="1588" y="2270853"/>
            <a:ext cx="4062942" cy="1805940"/>
          </a:xfrm>
          <a:prstGeom prst="rect">
            <a:avLst/>
          </a:prstGeom>
          <a:solidFill>
            <a:srgbClr val="006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 name="Rectangle 21"/>
          <p:cNvSpPr/>
          <p:nvPr/>
        </p:nvSpPr>
        <p:spPr>
          <a:xfrm>
            <a:off x="4064529" y="2270853"/>
            <a:ext cx="4062942" cy="1805940"/>
          </a:xfrm>
          <a:prstGeom prst="rect">
            <a:avLst/>
          </a:prstGeom>
          <a:solidFill>
            <a:srgbClr val="006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 name="Rectangle 22"/>
          <p:cNvSpPr/>
          <p:nvPr/>
        </p:nvSpPr>
        <p:spPr>
          <a:xfrm>
            <a:off x="8127471" y="2270853"/>
            <a:ext cx="4062942" cy="1805940"/>
          </a:xfrm>
          <a:prstGeom prst="rect">
            <a:avLst/>
          </a:prstGeom>
          <a:solidFill>
            <a:srgbClr val="006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 name="TextBox 33"/>
          <p:cNvSpPr txBox="1"/>
          <p:nvPr/>
        </p:nvSpPr>
        <p:spPr>
          <a:xfrm>
            <a:off x="9407884" y="2954142"/>
            <a:ext cx="1947969" cy="507831"/>
          </a:xfrm>
          <a:prstGeom prst="rect">
            <a:avLst/>
          </a:prstGeom>
          <a:noFill/>
        </p:spPr>
        <p:txBody>
          <a:bodyPr wrap="none" rtlCol="0">
            <a:spAutoFit/>
          </a:bodyPr>
          <a:lstStyle/>
          <a:p>
            <a:r>
              <a:rPr lang="en-US" sz="2700" b="1" dirty="0">
                <a:solidFill>
                  <a:schemeClr val="bg1"/>
                </a:solidFill>
                <a:latin typeface="Lato Black" charset="0"/>
                <a:ea typeface="Lato Black" charset="0"/>
                <a:cs typeface="Lato Black" charset="0"/>
              </a:rPr>
              <a:t>Monitoring</a:t>
            </a:r>
          </a:p>
        </p:txBody>
      </p:sp>
      <p:sp>
        <p:nvSpPr>
          <p:cNvPr id="45" name="TextBox 44"/>
          <p:cNvSpPr txBox="1"/>
          <p:nvPr/>
        </p:nvSpPr>
        <p:spPr>
          <a:xfrm>
            <a:off x="341481" y="4604974"/>
            <a:ext cx="3187214" cy="1649664"/>
          </a:xfrm>
          <a:prstGeom prst="rect">
            <a:avLst/>
          </a:prstGeom>
          <a:noFill/>
        </p:spPr>
        <p:txBody>
          <a:bodyPr wrap="square" lIns="109710" tIns="54855" rIns="109710" bIns="54855" rtlCol="0">
            <a:spAutoFit/>
          </a:bodyPr>
          <a:lstStyle/>
          <a:p>
            <a:pPr algn="ctr">
              <a:lnSpc>
                <a:spcPts val="2020"/>
              </a:lnSpc>
            </a:pPr>
            <a:r>
              <a:rPr lang="en-US" sz="2000" dirty="0">
                <a:latin typeface="Lato Light" charset="0"/>
                <a:ea typeface="Lato Light" charset="0"/>
                <a:cs typeface="Lato Light" charset="0"/>
              </a:rPr>
              <a:t>Identify similar:</a:t>
            </a:r>
          </a:p>
          <a:p>
            <a:pPr algn="ctr">
              <a:lnSpc>
                <a:spcPts val="2020"/>
              </a:lnSpc>
            </a:pPr>
            <a:endParaRPr lang="en-US" sz="2000" dirty="0">
              <a:latin typeface="Lato Light" charset="0"/>
              <a:ea typeface="Lato Light" charset="0"/>
              <a:cs typeface="Lato Light" charset="0"/>
            </a:endParaRPr>
          </a:p>
          <a:p>
            <a:pPr algn="ctr">
              <a:lnSpc>
                <a:spcPts val="2020"/>
              </a:lnSpc>
            </a:pPr>
            <a:r>
              <a:rPr lang="en-US" sz="2000" dirty="0">
                <a:latin typeface="Lato Light" charset="0"/>
                <a:ea typeface="Lato Light" charset="0"/>
                <a:cs typeface="Lato Light" charset="0"/>
              </a:rPr>
              <a:t> - Assignments</a:t>
            </a:r>
          </a:p>
          <a:p>
            <a:pPr algn="ctr">
              <a:lnSpc>
                <a:spcPts val="2020"/>
              </a:lnSpc>
            </a:pPr>
            <a:r>
              <a:rPr lang="en-US" sz="2000" dirty="0">
                <a:latin typeface="Lato Light" charset="0"/>
                <a:ea typeface="Lato Light" charset="0"/>
                <a:cs typeface="Lato Light" charset="0"/>
              </a:rPr>
              <a:t>- Exams with open questions</a:t>
            </a:r>
          </a:p>
          <a:p>
            <a:pPr algn="ctr">
              <a:lnSpc>
                <a:spcPts val="2020"/>
              </a:lnSpc>
            </a:pPr>
            <a:r>
              <a:rPr lang="en-US" sz="2000" dirty="0">
                <a:latin typeface="Lato Light" charset="0"/>
                <a:ea typeface="Lato Light" charset="0"/>
                <a:cs typeface="Lato Light" charset="0"/>
              </a:rPr>
              <a:t>- Essays</a:t>
            </a:r>
          </a:p>
        </p:txBody>
      </p:sp>
      <p:sp>
        <p:nvSpPr>
          <p:cNvPr id="53" name="TextBox 52"/>
          <p:cNvSpPr txBox="1"/>
          <p:nvPr/>
        </p:nvSpPr>
        <p:spPr>
          <a:xfrm>
            <a:off x="1560618" y="2954142"/>
            <a:ext cx="2848857" cy="507831"/>
          </a:xfrm>
          <a:prstGeom prst="rect">
            <a:avLst/>
          </a:prstGeom>
          <a:noFill/>
        </p:spPr>
        <p:txBody>
          <a:bodyPr wrap="none" rtlCol="0">
            <a:spAutoFit/>
          </a:bodyPr>
          <a:lstStyle/>
          <a:p>
            <a:r>
              <a:rPr lang="en-US" sz="2700" b="1" dirty="0">
                <a:solidFill>
                  <a:schemeClr val="bg1"/>
                </a:solidFill>
                <a:latin typeface="Lato Black" charset="0"/>
                <a:ea typeface="Lato Black" charset="0"/>
                <a:cs typeface="Lato Black" charset="0"/>
              </a:rPr>
              <a:t>Fraud detection</a:t>
            </a:r>
          </a:p>
        </p:txBody>
      </p:sp>
      <p:sp>
        <p:nvSpPr>
          <p:cNvPr id="54" name="TextBox 53"/>
          <p:cNvSpPr txBox="1"/>
          <p:nvPr/>
        </p:nvSpPr>
        <p:spPr>
          <a:xfrm>
            <a:off x="5677040" y="2954142"/>
            <a:ext cx="1420582" cy="507831"/>
          </a:xfrm>
          <a:prstGeom prst="rect">
            <a:avLst/>
          </a:prstGeom>
          <a:noFill/>
        </p:spPr>
        <p:txBody>
          <a:bodyPr wrap="none" rtlCol="0">
            <a:spAutoFit/>
          </a:bodyPr>
          <a:lstStyle/>
          <a:p>
            <a:r>
              <a:rPr lang="en-US" sz="2700" b="1" dirty="0">
                <a:solidFill>
                  <a:schemeClr val="bg1"/>
                </a:solidFill>
                <a:latin typeface="Lato Black" charset="0"/>
                <a:ea typeface="Lato Black" charset="0"/>
                <a:cs typeface="Lato Black" charset="0"/>
              </a:rPr>
              <a:t>Grading</a:t>
            </a:r>
          </a:p>
        </p:txBody>
      </p:sp>
      <p:sp>
        <p:nvSpPr>
          <p:cNvPr id="17" name="Shape 2621"/>
          <p:cNvSpPr/>
          <p:nvPr/>
        </p:nvSpPr>
        <p:spPr>
          <a:xfrm>
            <a:off x="432863" y="2986058"/>
            <a:ext cx="783484" cy="498580"/>
          </a:xfrm>
          <a:custGeom>
            <a:avLst/>
            <a:gdLst/>
            <a:ahLst/>
            <a:cxnLst>
              <a:cxn ang="0">
                <a:pos x="wd2" y="hd2"/>
              </a:cxn>
              <a:cxn ang="5400000">
                <a:pos x="wd2" y="hd2"/>
              </a:cxn>
              <a:cxn ang="10800000">
                <a:pos x="wd2" y="hd2"/>
              </a:cxn>
              <a:cxn ang="16200000">
                <a:pos x="wd2" y="hd2"/>
              </a:cxn>
            </a:cxnLst>
            <a:rect l="0" t="0" r="r" b="b"/>
            <a:pathLst>
              <a:path w="21600" h="21600" extrusionOk="0">
                <a:moveTo>
                  <a:pt x="10800" y="20057"/>
                </a:moveTo>
                <a:cubicBezTo>
                  <a:pt x="5378" y="20057"/>
                  <a:pt x="982" y="13445"/>
                  <a:pt x="982" y="10800"/>
                </a:cubicBezTo>
                <a:cubicBezTo>
                  <a:pt x="982" y="8155"/>
                  <a:pt x="5378" y="1543"/>
                  <a:pt x="10800" y="1543"/>
                </a:cubicBezTo>
                <a:cubicBezTo>
                  <a:pt x="16223" y="1543"/>
                  <a:pt x="20618" y="8155"/>
                  <a:pt x="20618" y="10800"/>
                </a:cubicBezTo>
                <a:cubicBezTo>
                  <a:pt x="20618" y="13445"/>
                  <a:pt x="16223" y="20057"/>
                  <a:pt x="10800" y="20057"/>
                </a:cubicBezTo>
                <a:moveTo>
                  <a:pt x="10800" y="0"/>
                </a:moveTo>
                <a:cubicBezTo>
                  <a:pt x="4835" y="0"/>
                  <a:pt x="0" y="7714"/>
                  <a:pt x="0" y="10800"/>
                </a:cubicBezTo>
                <a:cubicBezTo>
                  <a:pt x="0" y="13886"/>
                  <a:pt x="4835" y="21600"/>
                  <a:pt x="10800" y="21600"/>
                </a:cubicBezTo>
                <a:cubicBezTo>
                  <a:pt x="16765" y="21600"/>
                  <a:pt x="21600" y="13886"/>
                  <a:pt x="21600" y="10800"/>
                </a:cubicBezTo>
                <a:cubicBezTo>
                  <a:pt x="21600" y="7714"/>
                  <a:pt x="16765" y="0"/>
                  <a:pt x="10800" y="0"/>
                </a:cubicBezTo>
                <a:moveTo>
                  <a:pt x="10800" y="16971"/>
                </a:moveTo>
                <a:cubicBezTo>
                  <a:pt x="8631" y="16971"/>
                  <a:pt x="6873" y="14209"/>
                  <a:pt x="6873" y="10800"/>
                </a:cubicBezTo>
                <a:cubicBezTo>
                  <a:pt x="6873" y="7392"/>
                  <a:pt x="8631" y="4629"/>
                  <a:pt x="10800" y="4629"/>
                </a:cubicBezTo>
                <a:cubicBezTo>
                  <a:pt x="12969" y="4629"/>
                  <a:pt x="14727" y="7392"/>
                  <a:pt x="14727" y="10800"/>
                </a:cubicBezTo>
                <a:cubicBezTo>
                  <a:pt x="14727" y="14209"/>
                  <a:pt x="12969" y="16971"/>
                  <a:pt x="10800" y="16971"/>
                </a:cubicBezTo>
                <a:moveTo>
                  <a:pt x="10800" y="3087"/>
                </a:moveTo>
                <a:cubicBezTo>
                  <a:pt x="8088" y="3087"/>
                  <a:pt x="5891" y="6540"/>
                  <a:pt x="5891" y="10800"/>
                </a:cubicBezTo>
                <a:cubicBezTo>
                  <a:pt x="5891" y="15061"/>
                  <a:pt x="8088" y="18514"/>
                  <a:pt x="10800" y="18514"/>
                </a:cubicBezTo>
                <a:cubicBezTo>
                  <a:pt x="13512" y="18514"/>
                  <a:pt x="15709" y="15061"/>
                  <a:pt x="15709" y="10800"/>
                </a:cubicBezTo>
                <a:cubicBezTo>
                  <a:pt x="15709" y="6540"/>
                  <a:pt x="13512" y="3087"/>
                  <a:pt x="10800" y="3087"/>
                </a:cubicBezTo>
                <a:moveTo>
                  <a:pt x="10800" y="8486"/>
                </a:moveTo>
                <a:cubicBezTo>
                  <a:pt x="9987" y="8486"/>
                  <a:pt x="9327" y="9523"/>
                  <a:pt x="9327" y="10800"/>
                </a:cubicBezTo>
                <a:cubicBezTo>
                  <a:pt x="9327" y="12078"/>
                  <a:pt x="9987" y="13114"/>
                  <a:pt x="10800" y="13114"/>
                </a:cubicBezTo>
                <a:cubicBezTo>
                  <a:pt x="11613" y="13114"/>
                  <a:pt x="12273" y="12078"/>
                  <a:pt x="12273" y="10800"/>
                </a:cubicBezTo>
                <a:cubicBezTo>
                  <a:pt x="12273" y="9523"/>
                  <a:pt x="11613" y="8486"/>
                  <a:pt x="10800" y="8486"/>
                </a:cubicBezTo>
              </a:path>
            </a:pathLst>
          </a:custGeom>
          <a:solidFill>
            <a:schemeClr val="bg1"/>
          </a:solidFill>
          <a:ln w="12700">
            <a:miter lim="400000"/>
          </a:ln>
        </p:spPr>
        <p:txBody>
          <a:bodyPr lIns="19045" tIns="19045" rIns="19045" bIns="19045" anchor="ctr"/>
          <a:lstStyle/>
          <a:p>
            <a:pPr algn="ct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0066A1"/>
              </a:solidFill>
              <a:effectLst>
                <a:outerShdw blurRad="38100" dist="12700" dir="5400000" rotWithShape="0">
                  <a:srgbClr val="000000">
                    <a:alpha val="50000"/>
                  </a:srgbClr>
                </a:outerShdw>
              </a:effectLst>
              <a:latin typeface="Myriad Pro" panose="020B0503030403020204" pitchFamily="34" charset="0"/>
              <a:ea typeface="Lato Light" charset="0"/>
              <a:cs typeface="Lato Light" charset="0"/>
              <a:sym typeface="Gill Sans"/>
            </a:endParaRPr>
          </a:p>
        </p:txBody>
      </p:sp>
      <p:grpSp>
        <p:nvGrpSpPr>
          <p:cNvPr id="18" name="Group 17"/>
          <p:cNvGrpSpPr>
            <a:grpSpLocks noChangeAspect="1"/>
          </p:cNvGrpSpPr>
          <p:nvPr/>
        </p:nvGrpSpPr>
        <p:grpSpPr>
          <a:xfrm>
            <a:off x="4741086" y="2853783"/>
            <a:ext cx="592668" cy="640080"/>
            <a:chOff x="2708276" y="2427288"/>
            <a:chExt cx="254000" cy="293687"/>
          </a:xfrm>
          <a:solidFill>
            <a:schemeClr val="bg1"/>
          </a:solidFill>
        </p:grpSpPr>
        <p:sp>
          <p:nvSpPr>
            <p:cNvPr id="19" name="Freeform 47"/>
            <p:cNvSpPr>
              <a:spLocks noEditPoints="1"/>
            </p:cNvSpPr>
            <p:nvPr/>
          </p:nvSpPr>
          <p:spPr bwMode="auto">
            <a:xfrm>
              <a:off x="2760663" y="2427288"/>
              <a:ext cx="146050" cy="73025"/>
            </a:xfrm>
            <a:custGeom>
              <a:avLst/>
              <a:gdLst/>
              <a:ahLst/>
              <a:cxnLst>
                <a:cxn ang="0">
                  <a:pos x="58" y="14"/>
                </a:cxn>
                <a:cxn ang="0">
                  <a:pos x="44" y="14"/>
                </a:cxn>
                <a:cxn ang="0">
                  <a:pos x="29" y="0"/>
                </a:cxn>
                <a:cxn ang="0">
                  <a:pos x="15" y="14"/>
                </a:cxn>
                <a:cxn ang="0">
                  <a:pos x="0" y="14"/>
                </a:cxn>
                <a:cxn ang="0">
                  <a:pos x="0" y="29"/>
                </a:cxn>
                <a:cxn ang="0">
                  <a:pos x="58" y="29"/>
                </a:cxn>
                <a:cxn ang="0">
                  <a:pos x="58" y="14"/>
                </a:cxn>
                <a:cxn ang="0">
                  <a:pos x="29" y="22"/>
                </a:cxn>
                <a:cxn ang="0">
                  <a:pos x="22" y="14"/>
                </a:cxn>
                <a:cxn ang="0">
                  <a:pos x="29" y="7"/>
                </a:cxn>
                <a:cxn ang="0">
                  <a:pos x="37" y="14"/>
                </a:cxn>
                <a:cxn ang="0">
                  <a:pos x="29" y="22"/>
                </a:cxn>
              </a:cxnLst>
              <a:rect l="0" t="0" r="r" b="b"/>
              <a:pathLst>
                <a:path w="58" h="29">
                  <a:moveTo>
                    <a:pt x="58" y="14"/>
                  </a:moveTo>
                  <a:cubicBezTo>
                    <a:pt x="44" y="14"/>
                    <a:pt x="44" y="14"/>
                    <a:pt x="44" y="14"/>
                  </a:cubicBezTo>
                  <a:cubicBezTo>
                    <a:pt x="44" y="6"/>
                    <a:pt x="37" y="0"/>
                    <a:pt x="29" y="0"/>
                  </a:cubicBezTo>
                  <a:cubicBezTo>
                    <a:pt x="21" y="0"/>
                    <a:pt x="15" y="6"/>
                    <a:pt x="15" y="14"/>
                  </a:cubicBezTo>
                  <a:cubicBezTo>
                    <a:pt x="0" y="14"/>
                    <a:pt x="0" y="14"/>
                    <a:pt x="0" y="14"/>
                  </a:cubicBezTo>
                  <a:cubicBezTo>
                    <a:pt x="0" y="29"/>
                    <a:pt x="0" y="29"/>
                    <a:pt x="0" y="29"/>
                  </a:cubicBezTo>
                  <a:cubicBezTo>
                    <a:pt x="58" y="29"/>
                    <a:pt x="58" y="29"/>
                    <a:pt x="58" y="29"/>
                  </a:cubicBezTo>
                  <a:lnTo>
                    <a:pt x="58" y="14"/>
                  </a:lnTo>
                  <a:close/>
                  <a:moveTo>
                    <a:pt x="29" y="22"/>
                  </a:moveTo>
                  <a:cubicBezTo>
                    <a:pt x="25" y="22"/>
                    <a:pt x="22" y="18"/>
                    <a:pt x="22" y="14"/>
                  </a:cubicBezTo>
                  <a:cubicBezTo>
                    <a:pt x="22" y="10"/>
                    <a:pt x="25" y="7"/>
                    <a:pt x="29" y="7"/>
                  </a:cubicBezTo>
                  <a:cubicBezTo>
                    <a:pt x="33" y="7"/>
                    <a:pt x="37" y="10"/>
                    <a:pt x="37" y="14"/>
                  </a:cubicBezTo>
                  <a:cubicBezTo>
                    <a:pt x="37" y="18"/>
                    <a:pt x="33" y="22"/>
                    <a:pt x="29" y="22"/>
                  </a:cubicBezTo>
                  <a:close/>
                </a:path>
              </a:pathLst>
            </a:custGeom>
            <a:grpFill/>
            <a:ln w="9525">
              <a:noFill/>
              <a:round/>
              <a:headEnd/>
              <a:tailEnd/>
            </a:ln>
          </p:spPr>
          <p:txBody>
            <a:bodyPr/>
            <a:lstStyle/>
            <a:p>
              <a:pPr algn="ctr" eaLnBrk="1" fontAlgn="auto" hangingPunct="1">
                <a:spcBef>
                  <a:spcPts val="0"/>
                </a:spcBef>
                <a:spcAft>
                  <a:spcPts val="0"/>
                </a:spcAft>
                <a:defRPr/>
              </a:pPr>
              <a:endParaRPr lang="en-US">
                <a:latin typeface="+mn-lt"/>
                <a:ea typeface="+mn-ea"/>
              </a:endParaRPr>
            </a:p>
          </p:txBody>
        </p:sp>
        <p:sp>
          <p:nvSpPr>
            <p:cNvPr id="20" name="Freeform 48"/>
            <p:cNvSpPr>
              <a:spLocks noEditPoints="1"/>
            </p:cNvSpPr>
            <p:nvPr/>
          </p:nvSpPr>
          <p:spPr bwMode="auto">
            <a:xfrm>
              <a:off x="2708276" y="2463800"/>
              <a:ext cx="254000" cy="257175"/>
            </a:xfrm>
            <a:custGeom>
              <a:avLst/>
              <a:gdLst/>
              <a:ahLst/>
              <a:cxnLst>
                <a:cxn ang="0">
                  <a:pos x="138" y="0"/>
                </a:cxn>
                <a:cxn ang="0">
                  <a:pos x="138" y="35"/>
                </a:cxn>
                <a:cxn ang="0">
                  <a:pos x="22" y="35"/>
                </a:cxn>
                <a:cxn ang="0">
                  <a:pos x="22" y="0"/>
                </a:cxn>
                <a:cxn ang="0">
                  <a:pos x="0" y="0"/>
                </a:cxn>
                <a:cxn ang="0">
                  <a:pos x="0" y="162"/>
                </a:cxn>
                <a:cxn ang="0">
                  <a:pos x="160" y="162"/>
                </a:cxn>
                <a:cxn ang="0">
                  <a:pos x="160" y="0"/>
                </a:cxn>
                <a:cxn ang="0">
                  <a:pos x="138" y="0"/>
                </a:cxn>
                <a:cxn ang="0">
                  <a:pos x="74" y="138"/>
                </a:cxn>
                <a:cxn ang="0">
                  <a:pos x="66" y="128"/>
                </a:cxn>
                <a:cxn ang="0">
                  <a:pos x="33" y="97"/>
                </a:cxn>
                <a:cxn ang="0">
                  <a:pos x="51" y="81"/>
                </a:cxn>
                <a:cxn ang="0">
                  <a:pos x="74" y="105"/>
                </a:cxn>
                <a:cxn ang="0">
                  <a:pos x="120" y="58"/>
                </a:cxn>
                <a:cxn ang="0">
                  <a:pos x="138" y="74"/>
                </a:cxn>
                <a:cxn ang="0">
                  <a:pos x="74" y="138"/>
                </a:cxn>
              </a:cxnLst>
              <a:rect l="0" t="0" r="r" b="b"/>
              <a:pathLst>
                <a:path w="160" h="162">
                  <a:moveTo>
                    <a:pt x="138" y="0"/>
                  </a:moveTo>
                  <a:lnTo>
                    <a:pt x="138" y="35"/>
                  </a:lnTo>
                  <a:lnTo>
                    <a:pt x="22" y="35"/>
                  </a:lnTo>
                  <a:lnTo>
                    <a:pt x="22" y="0"/>
                  </a:lnTo>
                  <a:lnTo>
                    <a:pt x="0" y="0"/>
                  </a:lnTo>
                  <a:lnTo>
                    <a:pt x="0" y="162"/>
                  </a:lnTo>
                  <a:lnTo>
                    <a:pt x="160" y="162"/>
                  </a:lnTo>
                  <a:lnTo>
                    <a:pt x="160" y="0"/>
                  </a:lnTo>
                  <a:lnTo>
                    <a:pt x="138" y="0"/>
                  </a:lnTo>
                  <a:close/>
                  <a:moveTo>
                    <a:pt x="74" y="138"/>
                  </a:moveTo>
                  <a:lnTo>
                    <a:pt x="66" y="128"/>
                  </a:lnTo>
                  <a:lnTo>
                    <a:pt x="33" y="97"/>
                  </a:lnTo>
                  <a:lnTo>
                    <a:pt x="51" y="81"/>
                  </a:lnTo>
                  <a:lnTo>
                    <a:pt x="74" y="105"/>
                  </a:lnTo>
                  <a:lnTo>
                    <a:pt x="120" y="58"/>
                  </a:lnTo>
                  <a:lnTo>
                    <a:pt x="138" y="74"/>
                  </a:lnTo>
                  <a:lnTo>
                    <a:pt x="74" y="138"/>
                  </a:lnTo>
                  <a:close/>
                </a:path>
              </a:pathLst>
            </a:custGeom>
            <a:grpFill/>
            <a:ln w="9525">
              <a:noFill/>
              <a:round/>
              <a:headEnd/>
              <a:tailEnd/>
            </a:ln>
          </p:spPr>
          <p:txBody>
            <a:bodyPr/>
            <a:lstStyle/>
            <a:p>
              <a:pPr algn="ctr" eaLnBrk="1" fontAlgn="auto" hangingPunct="1">
                <a:spcBef>
                  <a:spcPts val="0"/>
                </a:spcBef>
                <a:spcAft>
                  <a:spcPts val="0"/>
                </a:spcAft>
                <a:defRPr/>
              </a:pPr>
              <a:endParaRPr lang="en-US">
                <a:latin typeface="+mn-lt"/>
                <a:ea typeface="+mn-ea"/>
              </a:endParaRPr>
            </a:p>
          </p:txBody>
        </p:sp>
      </p:grpSp>
      <p:sp>
        <p:nvSpPr>
          <p:cNvPr id="24" name="Freeform 42"/>
          <p:cNvSpPr>
            <a:spLocks noChangeAspect="1" noEditPoints="1"/>
          </p:cNvSpPr>
          <p:nvPr/>
        </p:nvSpPr>
        <p:spPr bwMode="auto">
          <a:xfrm>
            <a:off x="8432134" y="2961028"/>
            <a:ext cx="637390" cy="548640"/>
          </a:xfrm>
          <a:custGeom>
            <a:avLst/>
            <a:gdLst>
              <a:gd name="T0" fmla="*/ 2147483646 w 73"/>
              <a:gd name="T1" fmla="*/ 2147483646 h 63"/>
              <a:gd name="T2" fmla="*/ 2147483646 w 73"/>
              <a:gd name="T3" fmla="*/ 2147483646 h 63"/>
              <a:gd name="T4" fmla="*/ 2147483646 w 73"/>
              <a:gd name="T5" fmla="*/ 2147483646 h 63"/>
              <a:gd name="T6" fmla="*/ 2147483646 w 73"/>
              <a:gd name="T7" fmla="*/ 2147483646 h 63"/>
              <a:gd name="T8" fmla="*/ 2147483646 w 73"/>
              <a:gd name="T9" fmla="*/ 2147483646 h 63"/>
              <a:gd name="T10" fmla="*/ 2147483646 w 73"/>
              <a:gd name="T11" fmla="*/ 2147483646 h 63"/>
              <a:gd name="T12" fmla="*/ 2147483646 w 73"/>
              <a:gd name="T13" fmla="*/ 2147483646 h 63"/>
              <a:gd name="T14" fmla="*/ 2147483646 w 73"/>
              <a:gd name="T15" fmla="*/ 2147483646 h 63"/>
              <a:gd name="T16" fmla="*/ 2147483646 w 73"/>
              <a:gd name="T17" fmla="*/ 2147483646 h 63"/>
              <a:gd name="T18" fmla="*/ 0 w 73"/>
              <a:gd name="T19" fmla="*/ 2147483646 h 63"/>
              <a:gd name="T20" fmla="*/ 0 w 73"/>
              <a:gd name="T21" fmla="*/ 2147483646 h 63"/>
              <a:gd name="T22" fmla="*/ 2147483646 w 73"/>
              <a:gd name="T23" fmla="*/ 0 h 63"/>
              <a:gd name="T24" fmla="*/ 2147483646 w 73"/>
              <a:gd name="T25" fmla="*/ 0 h 63"/>
              <a:gd name="T26" fmla="*/ 2147483646 w 73"/>
              <a:gd name="T27" fmla="*/ 2147483646 h 63"/>
              <a:gd name="T28" fmla="*/ 2147483646 w 73"/>
              <a:gd name="T29" fmla="*/ 2147483646 h 63"/>
              <a:gd name="T30" fmla="*/ 2147483646 w 73"/>
              <a:gd name="T31" fmla="*/ 2147483646 h 63"/>
              <a:gd name="T32" fmla="*/ 2147483646 w 73"/>
              <a:gd name="T33" fmla="*/ 2147483646 h 63"/>
              <a:gd name="T34" fmla="*/ 2147483646 w 73"/>
              <a:gd name="T35" fmla="*/ 2147483646 h 63"/>
              <a:gd name="T36" fmla="*/ 2147483646 w 73"/>
              <a:gd name="T37" fmla="*/ 2147483646 h 63"/>
              <a:gd name="T38" fmla="*/ 2147483646 w 73"/>
              <a:gd name="T39" fmla="*/ 2147483646 h 63"/>
              <a:gd name="T40" fmla="*/ 2147483646 w 73"/>
              <a:gd name="T41" fmla="*/ 2147483646 h 63"/>
              <a:gd name="T42" fmla="*/ 2147483646 w 73"/>
              <a:gd name="T43" fmla="*/ 2147483646 h 63"/>
              <a:gd name="T44" fmla="*/ 2147483646 w 73"/>
              <a:gd name="T45" fmla="*/ 2147483646 h 63"/>
              <a:gd name="T46" fmla="*/ 2147483646 w 73"/>
              <a:gd name="T47" fmla="*/ 2147483646 h 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a:noFill/>
          </a:ln>
        </p:spPr>
        <p:txBody>
          <a:bodyPr/>
          <a:lstStyle/>
          <a:p>
            <a:endParaRPr lang="nl-NL"/>
          </a:p>
        </p:txBody>
      </p:sp>
      <p:sp>
        <p:nvSpPr>
          <p:cNvPr id="27" name="TextBox 26"/>
          <p:cNvSpPr txBox="1"/>
          <p:nvPr/>
        </p:nvSpPr>
        <p:spPr>
          <a:xfrm>
            <a:off x="8553223" y="4462108"/>
            <a:ext cx="3187214" cy="2213921"/>
          </a:xfrm>
          <a:prstGeom prst="rect">
            <a:avLst/>
          </a:prstGeom>
          <a:noFill/>
        </p:spPr>
        <p:txBody>
          <a:bodyPr wrap="square" lIns="109710" tIns="54855" rIns="109710" bIns="54855" rtlCol="0">
            <a:spAutoFit/>
          </a:bodyPr>
          <a:lstStyle/>
          <a:p>
            <a:pPr algn="ctr"/>
            <a:r>
              <a:rPr lang="en-US" sz="2000" dirty="0">
                <a:latin typeface="Lato Light" charset="0"/>
                <a:ea typeface="Lato Light" charset="0"/>
                <a:cs typeface="Lato Light" charset="0"/>
              </a:rPr>
              <a:t>Norm-comparison:</a:t>
            </a:r>
          </a:p>
          <a:p>
            <a:pPr algn="ctr"/>
            <a:r>
              <a:rPr lang="en-US" sz="2000" dirty="0">
                <a:latin typeface="Lato Light" charset="0"/>
                <a:ea typeface="Lato Light" charset="0"/>
                <a:cs typeface="Lato Light" charset="0"/>
              </a:rPr>
              <a:t> </a:t>
            </a:r>
          </a:p>
          <a:p>
            <a:pPr algn="ctr"/>
            <a:r>
              <a:rPr lang="en-US" sz="2000" dirty="0">
                <a:latin typeface="Lato Light" charset="0"/>
                <a:ea typeface="Lato Light" charset="0"/>
                <a:cs typeface="Lato Light" charset="0"/>
              </a:rPr>
              <a:t>- between years </a:t>
            </a:r>
            <a:r>
              <a:rPr lang="en-US" sz="2000" i="1" dirty="0">
                <a:latin typeface="Lato Light" charset="0"/>
                <a:ea typeface="Lato Light" charset="0"/>
                <a:cs typeface="Lato Light" charset="0"/>
              </a:rPr>
              <a:t>x</a:t>
            </a:r>
            <a:r>
              <a:rPr lang="en-US" sz="2000" dirty="0">
                <a:latin typeface="Lato Light" charset="0"/>
                <a:ea typeface="Lato Light" charset="0"/>
                <a:cs typeface="Lato Light" charset="0"/>
              </a:rPr>
              <a:t> and </a:t>
            </a:r>
            <a:r>
              <a:rPr lang="en-US" sz="2000" i="1" dirty="0">
                <a:latin typeface="Lato Light" charset="0"/>
                <a:ea typeface="Lato Light" charset="0"/>
                <a:cs typeface="Lato Light" charset="0"/>
              </a:rPr>
              <a:t>y</a:t>
            </a:r>
          </a:p>
          <a:p>
            <a:pPr algn="ctr"/>
            <a:r>
              <a:rPr lang="en-US" sz="2000" dirty="0">
                <a:latin typeface="Lato Light" charset="0"/>
                <a:ea typeface="Lato Light" charset="0"/>
                <a:cs typeface="Lato Light" charset="0"/>
              </a:rPr>
              <a:t>- between different reviewers</a:t>
            </a:r>
          </a:p>
          <a:p>
            <a:pPr algn="ctr"/>
            <a:endParaRPr lang="en-US" sz="2000" dirty="0">
              <a:latin typeface="Lato Light" charset="0"/>
              <a:ea typeface="Lato Light" charset="0"/>
              <a:cs typeface="Lato Light" charset="0"/>
            </a:endParaRPr>
          </a:p>
          <a:p>
            <a:pPr marL="285750" indent="-285750" algn="ctr">
              <a:lnSpc>
                <a:spcPts val="2020"/>
              </a:lnSpc>
              <a:buFontTx/>
              <a:buChar char="-"/>
            </a:pPr>
            <a:endParaRPr lang="en-US" sz="1500" dirty="0">
              <a:latin typeface="Lato Light" charset="0"/>
              <a:ea typeface="Lato Light" charset="0"/>
              <a:cs typeface="Lato Light" charset="0"/>
            </a:endParaRPr>
          </a:p>
        </p:txBody>
      </p:sp>
      <p:sp>
        <p:nvSpPr>
          <p:cNvPr id="3" name="Tekstvak 2"/>
          <p:cNvSpPr txBox="1"/>
          <p:nvPr/>
        </p:nvSpPr>
        <p:spPr>
          <a:xfrm>
            <a:off x="4253593" y="4547507"/>
            <a:ext cx="2844029" cy="1908215"/>
          </a:xfrm>
          <a:prstGeom prst="rect">
            <a:avLst/>
          </a:prstGeom>
          <a:noFill/>
        </p:spPr>
        <p:txBody>
          <a:bodyPr wrap="square" rtlCol="0">
            <a:spAutoFit/>
          </a:bodyPr>
          <a:lstStyle/>
          <a:p>
            <a:pPr algn="ctr">
              <a:lnSpc>
                <a:spcPts val="2020"/>
              </a:lnSpc>
            </a:pPr>
            <a:r>
              <a:rPr lang="en-US" dirty="0">
                <a:latin typeface="Lato Light" charset="0"/>
                <a:ea typeface="Lato Light" charset="0"/>
                <a:cs typeface="Lato Light" charset="0"/>
              </a:rPr>
              <a:t>Mark:</a:t>
            </a:r>
          </a:p>
          <a:p>
            <a:pPr algn="ctr">
              <a:lnSpc>
                <a:spcPts val="2020"/>
              </a:lnSpc>
            </a:pPr>
            <a:endParaRPr lang="en-US" dirty="0">
              <a:latin typeface="Lato Light" charset="0"/>
              <a:ea typeface="Lato Light" charset="0"/>
              <a:cs typeface="Lato Light" charset="0"/>
            </a:endParaRPr>
          </a:p>
          <a:p>
            <a:pPr algn="ctr">
              <a:lnSpc>
                <a:spcPts val="2020"/>
              </a:lnSpc>
            </a:pPr>
            <a:r>
              <a:rPr lang="en-US" dirty="0">
                <a:latin typeface="Lato Light" charset="0"/>
                <a:ea typeface="Lato Light" charset="0"/>
                <a:cs typeface="Lato Light" charset="0"/>
              </a:rPr>
              <a:t> - Assignments</a:t>
            </a:r>
          </a:p>
          <a:p>
            <a:pPr algn="ctr">
              <a:lnSpc>
                <a:spcPts val="2020"/>
              </a:lnSpc>
            </a:pPr>
            <a:r>
              <a:rPr lang="en-US" dirty="0">
                <a:latin typeface="Lato Light" charset="0"/>
                <a:ea typeface="Lato Light" charset="0"/>
                <a:cs typeface="Lato Light" charset="0"/>
              </a:rPr>
              <a:t>- Exams with open questions</a:t>
            </a:r>
          </a:p>
          <a:p>
            <a:pPr algn="ctr">
              <a:lnSpc>
                <a:spcPts val="2020"/>
              </a:lnSpc>
            </a:pPr>
            <a:r>
              <a:rPr lang="en-US" dirty="0">
                <a:latin typeface="Lato Light" charset="0"/>
                <a:ea typeface="Lato Light" charset="0"/>
                <a:cs typeface="Lato Light" charset="0"/>
              </a:rPr>
              <a:t>- Essays</a:t>
            </a:r>
          </a:p>
          <a:p>
            <a:endParaRPr lang="nl-NL" dirty="0"/>
          </a:p>
        </p:txBody>
      </p:sp>
    </p:spTree>
    <p:extLst>
      <p:ext uri="{BB962C8B-B14F-4D97-AF65-F5344CB8AC3E}">
        <p14:creationId xmlns:p14="http://schemas.microsoft.com/office/powerpoint/2010/main" val="38536542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297678" y="241509"/>
            <a:ext cx="3596672" cy="723267"/>
          </a:xfrm>
          <a:prstGeom prst="rect">
            <a:avLst/>
          </a:prstGeom>
          <a:noFill/>
        </p:spPr>
        <p:txBody>
          <a:bodyPr wrap="none" lIns="45711" tIns="22856" rIns="45711" bIns="22856" rtlCol="0">
            <a:spAutoFit/>
          </a:bodyPr>
          <a:lstStyle/>
          <a:p>
            <a:pPr algn="ctr" defTabSz="914217"/>
            <a:r>
              <a:rPr lang="en-US" sz="4400" b="1" dirty="0">
                <a:solidFill>
                  <a:srgbClr val="0066A1"/>
                </a:solidFill>
                <a:latin typeface="Myriad Pro" panose="020B0503030403020204" pitchFamily="34" charset="0"/>
                <a:ea typeface="Lato" charset="0"/>
                <a:cs typeface="Lato" charset="0"/>
              </a:rPr>
              <a:t>Fraud module</a:t>
            </a:r>
            <a:endParaRPr lang="id-ID" sz="4400" b="1" dirty="0">
              <a:solidFill>
                <a:srgbClr val="0066A1"/>
              </a:solidFill>
              <a:latin typeface="Myriad Pro" panose="020B0503030403020204" pitchFamily="34" charset="0"/>
              <a:ea typeface="Lato" charset="0"/>
              <a:cs typeface="Lato" charset="0"/>
            </a:endParaRPr>
          </a:p>
        </p:txBody>
      </p:sp>
      <p:sp>
        <p:nvSpPr>
          <p:cNvPr id="3" name="Rectangle 2"/>
          <p:cNvSpPr/>
          <p:nvPr/>
        </p:nvSpPr>
        <p:spPr>
          <a:xfrm>
            <a:off x="5718037" y="1235334"/>
            <a:ext cx="776519" cy="4571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defTabSz="914217"/>
            <a:endParaRPr lang="en-US" dirty="0">
              <a:solidFill>
                <a:srgbClr val="0066A1"/>
              </a:solidFill>
              <a:latin typeface="Myriad Pro" panose="020B0503030403020204" pitchFamily="34" charset="0"/>
            </a:endParaRPr>
          </a:p>
        </p:txBody>
      </p:sp>
      <p:sp>
        <p:nvSpPr>
          <p:cNvPr id="5" name="TextBox 4"/>
          <p:cNvSpPr txBox="1"/>
          <p:nvPr/>
        </p:nvSpPr>
        <p:spPr>
          <a:xfrm>
            <a:off x="555222" y="1540684"/>
            <a:ext cx="11102147" cy="2739203"/>
          </a:xfrm>
          <a:prstGeom prst="rect">
            <a:avLst/>
          </a:prstGeom>
          <a:noFill/>
        </p:spPr>
        <p:txBody>
          <a:bodyPr wrap="square" lIns="45711" tIns="22856" rIns="45711" bIns="22856" rtlCol="0">
            <a:spAutoFit/>
          </a:bodyPr>
          <a:lstStyle/>
          <a:p>
            <a:r>
              <a:rPr lang="en-GB" sz="3500" dirty="0">
                <a:solidFill>
                  <a:srgbClr val="0066A1"/>
                </a:solidFill>
                <a:latin typeface="Myriad Pro" panose="020B0503030403020204" pitchFamily="34" charset="0"/>
                <a:ea typeface="Lato" charset="0"/>
                <a:cs typeface="Lato" charset="0"/>
              </a:rPr>
              <a:t>The fraud module provides quick and substantiated fraud detection. It does this by:</a:t>
            </a:r>
            <a:endParaRPr lang="nl-NL" sz="3500" dirty="0">
              <a:solidFill>
                <a:srgbClr val="0066A1"/>
              </a:solidFill>
              <a:latin typeface="Myriad Pro" panose="020B0503030403020204" pitchFamily="34" charset="0"/>
              <a:ea typeface="Lato" charset="0"/>
              <a:cs typeface="Lato" charset="0"/>
            </a:endParaRPr>
          </a:p>
          <a:p>
            <a:pPr marL="1028700" lvl="1" indent="-571500" defTabSz="914217">
              <a:buFont typeface="Arial" panose="020B0604020202020204" pitchFamily="34" charset="0"/>
              <a:buChar char="•"/>
            </a:pPr>
            <a:r>
              <a:rPr lang="nl-NL" sz="3500" dirty="0" err="1">
                <a:solidFill>
                  <a:srgbClr val="0066A1"/>
                </a:solidFill>
                <a:latin typeface="Myriad Pro" panose="020B0503030403020204" pitchFamily="34" charset="0"/>
                <a:ea typeface="Lato" charset="0"/>
                <a:cs typeface="Lato" charset="0"/>
              </a:rPr>
              <a:t>Pairwise</a:t>
            </a:r>
            <a:r>
              <a:rPr lang="nl-NL" sz="3500" dirty="0">
                <a:solidFill>
                  <a:srgbClr val="0066A1"/>
                </a:solidFill>
                <a:latin typeface="Myriad Pro" panose="020B0503030403020204" pitchFamily="34" charset="0"/>
                <a:ea typeface="Lato" charset="0"/>
                <a:cs typeface="Lato" charset="0"/>
              </a:rPr>
              <a:t> </a:t>
            </a:r>
            <a:r>
              <a:rPr lang="nl-NL" sz="3500" dirty="0" err="1">
                <a:solidFill>
                  <a:srgbClr val="0066A1"/>
                </a:solidFill>
                <a:latin typeface="Myriad Pro" panose="020B0503030403020204" pitchFamily="34" charset="0"/>
                <a:ea typeface="Lato" charset="0"/>
                <a:cs typeface="Lato" charset="0"/>
              </a:rPr>
              <a:t>comparison</a:t>
            </a:r>
            <a:endParaRPr lang="nl-NL" sz="3500" dirty="0">
              <a:solidFill>
                <a:srgbClr val="0066A1"/>
              </a:solidFill>
              <a:latin typeface="Myriad Pro" panose="020B0503030403020204" pitchFamily="34" charset="0"/>
              <a:ea typeface="Lato" charset="0"/>
              <a:cs typeface="Lato" charset="0"/>
            </a:endParaRPr>
          </a:p>
          <a:p>
            <a:pPr marL="1028700" lvl="1" indent="-571500" defTabSz="914217">
              <a:buFont typeface="Arial" panose="020B0604020202020204" pitchFamily="34" charset="0"/>
              <a:buChar char="•"/>
            </a:pPr>
            <a:r>
              <a:rPr lang="nl-NL" sz="3500" dirty="0" err="1">
                <a:solidFill>
                  <a:srgbClr val="0066A1"/>
                </a:solidFill>
                <a:latin typeface="Myriad Pro" panose="020B0503030403020204" pitchFamily="34" charset="0"/>
                <a:ea typeface="Lato" charset="0"/>
                <a:cs typeface="Lato" charset="0"/>
              </a:rPr>
              <a:t>Similarity</a:t>
            </a:r>
            <a:r>
              <a:rPr lang="nl-NL" sz="3500" dirty="0">
                <a:solidFill>
                  <a:srgbClr val="0066A1"/>
                </a:solidFill>
                <a:latin typeface="Myriad Pro" panose="020B0503030403020204" pitchFamily="34" charset="0"/>
                <a:ea typeface="Lato" charset="0"/>
                <a:cs typeface="Lato" charset="0"/>
              </a:rPr>
              <a:t> scores</a:t>
            </a:r>
          </a:p>
          <a:p>
            <a:pPr marL="1028700" lvl="1" indent="-571500" defTabSz="914217">
              <a:buFont typeface="Arial" panose="020B0604020202020204" pitchFamily="34" charset="0"/>
              <a:buChar char="•"/>
            </a:pPr>
            <a:r>
              <a:rPr lang="nl-NL" sz="3500" dirty="0" err="1">
                <a:solidFill>
                  <a:srgbClr val="0066A1"/>
                </a:solidFill>
                <a:latin typeface="Myriad Pro" panose="020B0503030403020204" pitchFamily="34" charset="0"/>
                <a:ea typeface="Lato" charset="0"/>
                <a:cs typeface="Lato" charset="0"/>
              </a:rPr>
              <a:t>Descending</a:t>
            </a:r>
            <a:r>
              <a:rPr lang="nl-NL" sz="3500" dirty="0">
                <a:solidFill>
                  <a:srgbClr val="0066A1"/>
                </a:solidFill>
                <a:latin typeface="Myriad Pro" panose="020B0503030403020204" pitchFamily="34" charset="0"/>
                <a:ea typeface="Lato" charset="0"/>
                <a:cs typeface="Lato" charset="0"/>
              </a:rPr>
              <a:t> list</a:t>
            </a:r>
          </a:p>
        </p:txBody>
      </p:sp>
    </p:spTree>
    <p:extLst>
      <p:ext uri="{BB962C8B-B14F-4D97-AF65-F5344CB8AC3E}">
        <p14:creationId xmlns:p14="http://schemas.microsoft.com/office/powerpoint/2010/main" val="22562191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2" name="Group 41"/>
          <p:cNvGrpSpPr/>
          <p:nvPr/>
        </p:nvGrpSpPr>
        <p:grpSpPr>
          <a:xfrm>
            <a:off x="3580845" y="2260556"/>
            <a:ext cx="5030662" cy="2895893"/>
            <a:chOff x="5898415" y="1976415"/>
            <a:chExt cx="5654530" cy="3255020"/>
          </a:xfrm>
        </p:grpSpPr>
        <p:sp>
          <p:nvSpPr>
            <p:cNvPr id="43" name="Freeform 45"/>
            <p:cNvSpPr>
              <a:spLocks/>
            </p:cNvSpPr>
            <p:nvPr/>
          </p:nvSpPr>
          <p:spPr bwMode="auto">
            <a:xfrm>
              <a:off x="5898415" y="5105745"/>
              <a:ext cx="2848207" cy="125690"/>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latin typeface="Lato Light" charset="0"/>
              </a:endParaRPr>
            </a:p>
          </p:txBody>
        </p:sp>
        <p:sp>
          <p:nvSpPr>
            <p:cNvPr id="44" name="Freeform 46"/>
            <p:cNvSpPr>
              <a:spLocks/>
            </p:cNvSpPr>
            <p:nvPr/>
          </p:nvSpPr>
          <p:spPr bwMode="auto">
            <a:xfrm>
              <a:off x="8704736" y="5105745"/>
              <a:ext cx="2848207" cy="125690"/>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latin typeface="Lato Light" charset="0"/>
              </a:endParaRPr>
            </a:p>
          </p:txBody>
        </p:sp>
        <p:sp>
          <p:nvSpPr>
            <p:cNvPr id="45" name="Freeform 47"/>
            <p:cNvSpPr>
              <a:spLocks/>
            </p:cNvSpPr>
            <p:nvPr/>
          </p:nvSpPr>
          <p:spPr bwMode="auto">
            <a:xfrm>
              <a:off x="6455812" y="1976415"/>
              <a:ext cx="4581618" cy="3138999"/>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latin typeface="Lato Light" charset="0"/>
              </a:endParaRPr>
            </a:p>
          </p:txBody>
        </p:sp>
        <p:sp>
          <p:nvSpPr>
            <p:cNvPr id="46" name="Freeform 48"/>
            <p:cNvSpPr>
              <a:spLocks/>
            </p:cNvSpPr>
            <p:nvPr/>
          </p:nvSpPr>
          <p:spPr bwMode="auto">
            <a:xfrm>
              <a:off x="6471923" y="1992528"/>
              <a:ext cx="4552622" cy="3106772"/>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latin typeface="Lato Light" charset="0"/>
              </a:endParaRPr>
            </a:p>
          </p:txBody>
        </p:sp>
        <p:sp>
          <p:nvSpPr>
            <p:cNvPr id="47" name="Rectangle 50"/>
            <p:cNvSpPr>
              <a:spLocks noChangeArrowheads="1"/>
            </p:cNvSpPr>
            <p:nvPr/>
          </p:nvSpPr>
          <p:spPr bwMode="auto">
            <a:xfrm>
              <a:off x="5898415" y="5054180"/>
              <a:ext cx="5654530" cy="103129"/>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900">
                <a:latin typeface="Lato Light" charset="0"/>
              </a:endParaRPr>
            </a:p>
          </p:txBody>
        </p:sp>
        <p:sp>
          <p:nvSpPr>
            <p:cNvPr id="48" name="Freeform 51"/>
            <p:cNvSpPr>
              <a:spLocks/>
            </p:cNvSpPr>
            <p:nvPr/>
          </p:nvSpPr>
          <p:spPr bwMode="auto">
            <a:xfrm>
              <a:off x="8318101" y="5054180"/>
              <a:ext cx="811932" cy="5801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latin typeface="Lato Light" charset="0"/>
              </a:endParaRPr>
            </a:p>
          </p:txBody>
        </p:sp>
        <p:sp>
          <p:nvSpPr>
            <p:cNvPr id="49" name="Rectangle 52"/>
            <p:cNvSpPr>
              <a:spLocks noChangeArrowheads="1"/>
            </p:cNvSpPr>
            <p:nvPr/>
          </p:nvSpPr>
          <p:spPr bwMode="auto">
            <a:xfrm>
              <a:off x="6623354" y="2189119"/>
              <a:ext cx="4249758" cy="2684587"/>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900">
                <a:latin typeface="Lato Light" charset="0"/>
              </a:endParaRPr>
            </a:p>
          </p:txBody>
        </p:sp>
        <p:sp>
          <p:nvSpPr>
            <p:cNvPr id="50" name="Oval 54"/>
            <p:cNvSpPr>
              <a:spLocks noChangeArrowheads="1"/>
            </p:cNvSpPr>
            <p:nvPr/>
          </p:nvSpPr>
          <p:spPr bwMode="auto">
            <a:xfrm>
              <a:off x="8720847" y="2076321"/>
              <a:ext cx="48330" cy="48343"/>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latin typeface="Lato Light" charset="0"/>
              </a:endParaRPr>
            </a:p>
          </p:txBody>
        </p:sp>
        <p:sp>
          <p:nvSpPr>
            <p:cNvPr id="51" name="Oval 55"/>
            <p:cNvSpPr>
              <a:spLocks noChangeArrowheads="1"/>
            </p:cNvSpPr>
            <p:nvPr/>
          </p:nvSpPr>
          <p:spPr bwMode="auto">
            <a:xfrm>
              <a:off x="8720847" y="2073099"/>
              <a:ext cx="48330" cy="45119"/>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latin typeface="Lato Light" charset="0"/>
              </a:endParaRPr>
            </a:p>
          </p:txBody>
        </p:sp>
        <p:sp>
          <p:nvSpPr>
            <p:cNvPr id="52" name="Oval 56"/>
            <p:cNvSpPr>
              <a:spLocks noChangeArrowheads="1"/>
            </p:cNvSpPr>
            <p:nvPr/>
          </p:nvSpPr>
          <p:spPr bwMode="auto">
            <a:xfrm>
              <a:off x="8730511" y="2079544"/>
              <a:ext cx="28999" cy="322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latin typeface="Lato Light" charset="0"/>
              </a:endParaRPr>
            </a:p>
          </p:txBody>
        </p:sp>
        <p:sp>
          <p:nvSpPr>
            <p:cNvPr id="53" name="Oval 57"/>
            <p:cNvSpPr>
              <a:spLocks noChangeArrowheads="1"/>
            </p:cNvSpPr>
            <p:nvPr/>
          </p:nvSpPr>
          <p:spPr bwMode="auto">
            <a:xfrm>
              <a:off x="8736955" y="2089212"/>
              <a:ext cx="16111" cy="16115"/>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latin typeface="Lato Light" charset="0"/>
              </a:endParaRPr>
            </a:p>
          </p:txBody>
        </p:sp>
        <p:sp>
          <p:nvSpPr>
            <p:cNvPr id="54" name="Freeform 58"/>
            <p:cNvSpPr>
              <a:spLocks/>
            </p:cNvSpPr>
            <p:nvPr/>
          </p:nvSpPr>
          <p:spPr bwMode="auto">
            <a:xfrm>
              <a:off x="8743399" y="2092436"/>
              <a:ext cx="3223" cy="644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latin typeface="Lato Light" charset="0"/>
              </a:endParaRPr>
            </a:p>
          </p:txBody>
        </p:sp>
      </p:grpSp>
      <p:sp>
        <p:nvSpPr>
          <p:cNvPr id="55" name="Subtitle 2"/>
          <p:cNvSpPr txBox="1">
            <a:spLocks/>
          </p:cNvSpPr>
          <p:nvPr/>
        </p:nvSpPr>
        <p:spPr>
          <a:xfrm>
            <a:off x="8873675" y="2609889"/>
            <a:ext cx="2234527" cy="113573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20"/>
              </a:lnSpc>
            </a:pPr>
            <a:r>
              <a:rPr lang="en-GB" sz="1200" dirty="0"/>
              <a:t>The potential fraud cases can be opened side by side to enabling a reviewer to verify their status.</a:t>
            </a:r>
            <a:endParaRPr lang="nl-NL" sz="1200" dirty="0"/>
          </a:p>
        </p:txBody>
      </p:sp>
      <p:sp>
        <p:nvSpPr>
          <p:cNvPr id="69" name="TextBox 68"/>
          <p:cNvSpPr txBox="1"/>
          <p:nvPr/>
        </p:nvSpPr>
        <p:spPr>
          <a:xfrm>
            <a:off x="8936057" y="2299939"/>
            <a:ext cx="1443024" cy="276999"/>
          </a:xfrm>
          <a:prstGeom prst="rect">
            <a:avLst/>
          </a:prstGeom>
          <a:noFill/>
        </p:spPr>
        <p:txBody>
          <a:bodyPr wrap="none" rtlCol="0" anchor="ctr" anchorCtr="0">
            <a:spAutoFit/>
          </a:bodyPr>
          <a:lstStyle/>
          <a:p>
            <a:r>
              <a:rPr lang="en-US" sz="1200" b="1" dirty="0">
                <a:solidFill>
                  <a:schemeClr val="tx2"/>
                </a:solidFill>
                <a:latin typeface="Lato Black" charset="0"/>
                <a:ea typeface="Lato Black" charset="0"/>
                <a:cs typeface="Lato Black" charset="0"/>
              </a:rPr>
              <a:t>SUBSTANTIATED</a:t>
            </a:r>
          </a:p>
        </p:txBody>
      </p:sp>
      <p:sp>
        <p:nvSpPr>
          <p:cNvPr id="70" name="Subtitle 2"/>
          <p:cNvSpPr txBox="1">
            <a:spLocks/>
          </p:cNvSpPr>
          <p:nvPr/>
        </p:nvSpPr>
        <p:spPr>
          <a:xfrm>
            <a:off x="8905136" y="4827037"/>
            <a:ext cx="2234527" cy="113573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20"/>
              </a:lnSpc>
            </a:pPr>
            <a:r>
              <a:rPr lang="en-GB" sz="1200" dirty="0"/>
              <a:t>The fraud finder module instantly assesses the similarities between all the documents.</a:t>
            </a:r>
            <a:endParaRPr lang="nl-NL" sz="1200" dirty="0"/>
          </a:p>
        </p:txBody>
      </p:sp>
      <p:sp>
        <p:nvSpPr>
          <p:cNvPr id="71" name="TextBox 70"/>
          <p:cNvSpPr txBox="1"/>
          <p:nvPr/>
        </p:nvSpPr>
        <p:spPr>
          <a:xfrm>
            <a:off x="8967517" y="4517087"/>
            <a:ext cx="683200" cy="276999"/>
          </a:xfrm>
          <a:prstGeom prst="rect">
            <a:avLst/>
          </a:prstGeom>
          <a:noFill/>
        </p:spPr>
        <p:txBody>
          <a:bodyPr wrap="none" rtlCol="0" anchor="ctr" anchorCtr="0">
            <a:spAutoFit/>
          </a:bodyPr>
          <a:lstStyle/>
          <a:p>
            <a:r>
              <a:rPr lang="en-US" sz="1200" b="1" dirty="0">
                <a:solidFill>
                  <a:schemeClr val="tx2"/>
                </a:solidFill>
                <a:latin typeface="Lato Black" charset="0"/>
                <a:ea typeface="Lato Black" charset="0"/>
                <a:cs typeface="Lato Black" charset="0"/>
              </a:rPr>
              <a:t>QUICK</a:t>
            </a:r>
          </a:p>
        </p:txBody>
      </p:sp>
      <p:sp>
        <p:nvSpPr>
          <p:cNvPr id="72" name="TextBox 71"/>
          <p:cNvSpPr txBox="1"/>
          <p:nvPr/>
        </p:nvSpPr>
        <p:spPr>
          <a:xfrm>
            <a:off x="8865852" y="1613469"/>
            <a:ext cx="809837" cy="738664"/>
          </a:xfrm>
          <a:prstGeom prst="rect">
            <a:avLst/>
          </a:prstGeom>
          <a:noFill/>
        </p:spPr>
        <p:txBody>
          <a:bodyPr wrap="none" rtlCol="0">
            <a:spAutoFit/>
          </a:bodyPr>
          <a:lstStyle/>
          <a:p>
            <a:pPr algn="ctr"/>
            <a:r>
              <a:rPr lang="en-US" sz="4200" dirty="0">
                <a:solidFill>
                  <a:srgbClr val="0066A1"/>
                </a:solidFill>
                <a:latin typeface="Lato Black" charset="0"/>
                <a:ea typeface="Lato Black" charset="0"/>
                <a:cs typeface="Lato Black" charset="0"/>
              </a:rPr>
              <a:t>03</a:t>
            </a:r>
          </a:p>
        </p:txBody>
      </p:sp>
      <p:sp>
        <p:nvSpPr>
          <p:cNvPr id="73" name="TextBox 72"/>
          <p:cNvSpPr txBox="1"/>
          <p:nvPr/>
        </p:nvSpPr>
        <p:spPr>
          <a:xfrm>
            <a:off x="8865852" y="3797801"/>
            <a:ext cx="809838" cy="738664"/>
          </a:xfrm>
          <a:prstGeom prst="rect">
            <a:avLst/>
          </a:prstGeom>
          <a:noFill/>
        </p:spPr>
        <p:txBody>
          <a:bodyPr wrap="none" rtlCol="0">
            <a:spAutoFit/>
          </a:bodyPr>
          <a:lstStyle/>
          <a:p>
            <a:pPr algn="ctr"/>
            <a:r>
              <a:rPr lang="en-US" sz="4200" dirty="0">
                <a:solidFill>
                  <a:srgbClr val="0066A1"/>
                </a:solidFill>
                <a:latin typeface="Lato Black" charset="0"/>
                <a:ea typeface="Lato Black" charset="0"/>
                <a:cs typeface="Lato Black" charset="0"/>
              </a:rPr>
              <a:t>04</a:t>
            </a:r>
          </a:p>
        </p:txBody>
      </p:sp>
      <p:sp>
        <p:nvSpPr>
          <p:cNvPr id="74" name="Subtitle 2"/>
          <p:cNvSpPr txBox="1">
            <a:spLocks/>
          </p:cNvSpPr>
          <p:nvPr/>
        </p:nvSpPr>
        <p:spPr>
          <a:xfrm>
            <a:off x="739561" y="2609889"/>
            <a:ext cx="2461397" cy="854884"/>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2020"/>
              </a:lnSpc>
            </a:pPr>
            <a:r>
              <a:rPr lang="en-GB" sz="1200" dirty="0"/>
              <a:t>It is immediately clear which assignments or exam answers are potential cases of fraud.</a:t>
            </a:r>
            <a:endParaRPr lang="nl-NL" sz="1200" dirty="0"/>
          </a:p>
        </p:txBody>
      </p:sp>
      <p:sp>
        <p:nvSpPr>
          <p:cNvPr id="75" name="TextBox 74"/>
          <p:cNvSpPr txBox="1"/>
          <p:nvPr/>
        </p:nvSpPr>
        <p:spPr>
          <a:xfrm>
            <a:off x="1775467" y="2299939"/>
            <a:ext cx="1378904" cy="276999"/>
          </a:xfrm>
          <a:prstGeom prst="rect">
            <a:avLst/>
          </a:prstGeom>
          <a:noFill/>
        </p:spPr>
        <p:txBody>
          <a:bodyPr wrap="none" rtlCol="0" anchor="ctr" anchorCtr="0">
            <a:spAutoFit/>
          </a:bodyPr>
          <a:lstStyle/>
          <a:p>
            <a:pPr algn="r"/>
            <a:r>
              <a:rPr lang="en-US" sz="1200" b="1" dirty="0">
                <a:solidFill>
                  <a:schemeClr val="tx2"/>
                </a:solidFill>
                <a:latin typeface="Lato Black" charset="0"/>
                <a:ea typeface="Lato Black" charset="0"/>
                <a:cs typeface="Lato Black" charset="0"/>
              </a:rPr>
              <a:t>UNAMBIGUOUS</a:t>
            </a:r>
          </a:p>
        </p:txBody>
      </p:sp>
      <p:sp>
        <p:nvSpPr>
          <p:cNvPr id="76" name="Subtitle 2"/>
          <p:cNvSpPr txBox="1">
            <a:spLocks/>
          </p:cNvSpPr>
          <p:nvPr/>
        </p:nvSpPr>
        <p:spPr>
          <a:xfrm>
            <a:off x="771021" y="4827037"/>
            <a:ext cx="2461397" cy="113573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2020"/>
              </a:lnSpc>
            </a:pPr>
            <a:r>
              <a:rPr lang="en-GB" sz="1200" dirty="0"/>
              <a:t>Potential fraud cases are directly recognizable by their high scores: they appear at the top of the list.</a:t>
            </a:r>
            <a:endParaRPr lang="nl-NL" sz="1200" dirty="0"/>
          </a:p>
        </p:txBody>
      </p:sp>
      <p:sp>
        <p:nvSpPr>
          <p:cNvPr id="77" name="TextBox 76"/>
          <p:cNvSpPr txBox="1"/>
          <p:nvPr/>
        </p:nvSpPr>
        <p:spPr>
          <a:xfrm>
            <a:off x="1827976" y="4517087"/>
            <a:ext cx="1353256" cy="276999"/>
          </a:xfrm>
          <a:prstGeom prst="rect">
            <a:avLst/>
          </a:prstGeom>
          <a:noFill/>
        </p:spPr>
        <p:txBody>
          <a:bodyPr wrap="none" rtlCol="0" anchor="ctr" anchorCtr="0">
            <a:spAutoFit/>
          </a:bodyPr>
          <a:lstStyle/>
          <a:p>
            <a:pPr algn="r"/>
            <a:r>
              <a:rPr lang="en-US" sz="1200" b="1" dirty="0">
                <a:solidFill>
                  <a:schemeClr val="tx2"/>
                </a:solidFill>
                <a:latin typeface="Lato Black" charset="0"/>
                <a:ea typeface="Lato Black" charset="0"/>
                <a:cs typeface="Lato Black" charset="0"/>
              </a:rPr>
              <a:t>USER FRIENDLY</a:t>
            </a:r>
          </a:p>
        </p:txBody>
      </p:sp>
      <p:sp>
        <p:nvSpPr>
          <p:cNvPr id="78" name="TextBox 77"/>
          <p:cNvSpPr txBox="1"/>
          <p:nvPr/>
        </p:nvSpPr>
        <p:spPr>
          <a:xfrm>
            <a:off x="2361410" y="1613469"/>
            <a:ext cx="809838" cy="738664"/>
          </a:xfrm>
          <a:prstGeom prst="rect">
            <a:avLst/>
          </a:prstGeom>
          <a:noFill/>
        </p:spPr>
        <p:txBody>
          <a:bodyPr wrap="none" rtlCol="0">
            <a:spAutoFit/>
          </a:bodyPr>
          <a:lstStyle/>
          <a:p>
            <a:pPr algn="r"/>
            <a:r>
              <a:rPr lang="en-US" sz="4200" dirty="0">
                <a:solidFill>
                  <a:srgbClr val="0066A1"/>
                </a:solidFill>
                <a:latin typeface="Lato Black" charset="0"/>
                <a:ea typeface="Lato Black" charset="0"/>
                <a:cs typeface="Lato Black" charset="0"/>
              </a:rPr>
              <a:t>01</a:t>
            </a:r>
          </a:p>
        </p:txBody>
      </p:sp>
      <p:sp>
        <p:nvSpPr>
          <p:cNvPr id="79" name="TextBox 78"/>
          <p:cNvSpPr txBox="1"/>
          <p:nvPr/>
        </p:nvSpPr>
        <p:spPr>
          <a:xfrm>
            <a:off x="2361410" y="3797801"/>
            <a:ext cx="809838" cy="738664"/>
          </a:xfrm>
          <a:prstGeom prst="rect">
            <a:avLst/>
          </a:prstGeom>
          <a:noFill/>
        </p:spPr>
        <p:txBody>
          <a:bodyPr wrap="none" rtlCol="0">
            <a:spAutoFit/>
          </a:bodyPr>
          <a:lstStyle/>
          <a:p>
            <a:pPr algn="r"/>
            <a:r>
              <a:rPr lang="en-US" sz="4200" dirty="0">
                <a:solidFill>
                  <a:srgbClr val="0066A1"/>
                </a:solidFill>
                <a:latin typeface="Lato Black" charset="0"/>
                <a:ea typeface="Lato Black" charset="0"/>
                <a:cs typeface="Lato Black" charset="0"/>
              </a:rPr>
              <a:t>02</a:t>
            </a:r>
          </a:p>
        </p:txBody>
      </p:sp>
      <p:sp>
        <p:nvSpPr>
          <p:cNvPr id="36" name="TextBox 35"/>
          <p:cNvSpPr txBox="1"/>
          <p:nvPr/>
        </p:nvSpPr>
        <p:spPr>
          <a:xfrm>
            <a:off x="4297686" y="241509"/>
            <a:ext cx="3596671" cy="723267"/>
          </a:xfrm>
          <a:prstGeom prst="rect">
            <a:avLst/>
          </a:prstGeom>
          <a:noFill/>
        </p:spPr>
        <p:txBody>
          <a:bodyPr wrap="none" lIns="45711" tIns="22856" rIns="45711" bIns="22856" rtlCol="0">
            <a:spAutoFit/>
          </a:bodyPr>
          <a:lstStyle/>
          <a:p>
            <a:pPr algn="ctr"/>
            <a:r>
              <a:rPr lang="en-US" sz="4400" b="1" dirty="0">
                <a:solidFill>
                  <a:srgbClr val="0066A1"/>
                </a:solidFill>
                <a:latin typeface="+mj-lt"/>
                <a:ea typeface="Lato" charset="0"/>
                <a:cs typeface="Lato" charset="0"/>
              </a:rPr>
              <a:t>Fraud module</a:t>
            </a:r>
            <a:endParaRPr lang="id-ID" sz="4400" b="1" dirty="0">
              <a:solidFill>
                <a:srgbClr val="0066A1"/>
              </a:solidFill>
              <a:latin typeface="+mj-lt"/>
              <a:ea typeface="Lato" charset="0"/>
              <a:cs typeface="Lato" charset="0"/>
            </a:endParaRPr>
          </a:p>
        </p:txBody>
      </p:sp>
      <p:sp>
        <p:nvSpPr>
          <p:cNvPr id="40" name="Rectangle 39"/>
          <p:cNvSpPr/>
          <p:nvPr/>
        </p:nvSpPr>
        <p:spPr>
          <a:xfrm>
            <a:off x="5718037" y="1235334"/>
            <a:ext cx="776519" cy="4571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a:endParaRPr lang="en-US" sz="900" dirty="0">
              <a:solidFill>
                <a:schemeClr val="accent2"/>
              </a:solidFill>
              <a:latin typeface="Lato Light" charset="0"/>
            </a:endParaRPr>
          </a:p>
        </p:txBody>
      </p:sp>
      <p:pic>
        <p:nvPicPr>
          <p:cNvPr id="5" name="Picture Placeholder 4"/>
          <p:cNvPicPr>
            <a:picLocks noGrp="1" noChangeAspect="1"/>
          </p:cNvPicPr>
          <p:nvPr>
            <p:ph type="pic" sz="quarter" idx="20"/>
          </p:nvPr>
        </p:nvPicPr>
        <p:blipFill rotWithShape="1">
          <a:blip r:embed="rId2">
            <a:extLst>
              <a:ext uri="{28A0092B-C50C-407E-A947-70E740481C1C}">
                <a14:useLocalDpi xmlns:a14="http://schemas.microsoft.com/office/drawing/2010/main" val="0"/>
              </a:ext>
            </a:extLst>
          </a:blip>
          <a:srcRect t="466" b="15712"/>
          <a:stretch/>
        </p:blipFill>
        <p:spPr/>
      </p:pic>
    </p:spTree>
    <p:extLst>
      <p:ext uri="{BB962C8B-B14F-4D97-AF65-F5344CB8AC3E}">
        <p14:creationId xmlns:p14="http://schemas.microsoft.com/office/powerpoint/2010/main" val="15221751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t>Contents</a:t>
            </a:r>
            <a:endParaRPr lang="en-GB" dirty="0"/>
          </a:p>
        </p:txBody>
      </p:sp>
      <p:sp>
        <p:nvSpPr>
          <p:cNvPr id="3" name="Tijdelijke aanduiding voor inhoud 2"/>
          <p:cNvSpPr>
            <a:spLocks noGrp="1"/>
          </p:cNvSpPr>
          <p:nvPr>
            <p:ph idx="1"/>
          </p:nvPr>
        </p:nvSpPr>
        <p:spPr/>
        <p:txBody>
          <a:bodyPr>
            <a:normAutofit/>
          </a:bodyPr>
          <a:lstStyle/>
          <a:p>
            <a:pPr marL="0" indent="0">
              <a:buNone/>
            </a:pPr>
            <a:r>
              <a:rPr lang="nl-NL" dirty="0"/>
              <a:t>Part 1; Peter van Dongen</a:t>
            </a:r>
          </a:p>
          <a:p>
            <a:pPr marL="514350" indent="-514350">
              <a:buFont typeface="+mj-lt"/>
              <a:buAutoNum type="arabicPeriod"/>
            </a:pPr>
            <a:r>
              <a:rPr lang="nl-NL" dirty="0" err="1"/>
              <a:t>Why</a:t>
            </a:r>
            <a:r>
              <a:rPr lang="nl-NL" dirty="0"/>
              <a:t> is </a:t>
            </a:r>
            <a:r>
              <a:rPr lang="nl-NL" dirty="0" err="1"/>
              <a:t>the</a:t>
            </a:r>
            <a:r>
              <a:rPr lang="nl-NL" dirty="0"/>
              <a:t> NPO </a:t>
            </a:r>
            <a:r>
              <a:rPr lang="nl-NL" dirty="0" err="1"/>
              <a:t>involved</a:t>
            </a:r>
            <a:r>
              <a:rPr lang="nl-NL" dirty="0"/>
              <a:t> in IP teaching in The Netherlands?</a:t>
            </a:r>
          </a:p>
          <a:p>
            <a:pPr marL="514350" indent="-514350">
              <a:buFont typeface="+mj-lt"/>
              <a:buAutoNum type="arabicPeriod"/>
            </a:pPr>
            <a:r>
              <a:rPr lang="nl-NL" dirty="0"/>
              <a:t>A hands-on approach of IP teaching</a:t>
            </a:r>
          </a:p>
          <a:p>
            <a:pPr marL="457200" indent="-457200">
              <a:buAutoNum type="arabicPeriod"/>
            </a:pPr>
            <a:endParaRPr lang="nl-NL" dirty="0"/>
          </a:p>
          <a:p>
            <a:pPr marL="0" indent="0">
              <a:buNone/>
            </a:pPr>
            <a:r>
              <a:rPr lang="nl-NL" dirty="0"/>
              <a:t>Part 2; Richard De Mulder</a:t>
            </a:r>
          </a:p>
          <a:p>
            <a:pPr marL="457200" indent="-457200">
              <a:buAutoNum type="arabicPeriod"/>
            </a:pPr>
            <a:r>
              <a:rPr lang="nl-NL" dirty="0"/>
              <a:t>Codas. The </a:t>
            </a:r>
            <a:r>
              <a:rPr lang="nl-NL" dirty="0" err="1"/>
              <a:t>marking</a:t>
            </a:r>
            <a:r>
              <a:rPr lang="nl-NL" dirty="0"/>
              <a:t> system </a:t>
            </a:r>
            <a:r>
              <a:rPr lang="nl-NL" dirty="0" err="1"/>
              <a:t>to</a:t>
            </a:r>
            <a:r>
              <a:rPr lang="nl-NL" dirty="0"/>
              <a:t> </a:t>
            </a:r>
            <a:r>
              <a:rPr lang="nl-NL" dirty="0" err="1"/>
              <a:t>grade</a:t>
            </a:r>
            <a:r>
              <a:rPr lang="nl-NL" dirty="0"/>
              <a:t> IP </a:t>
            </a:r>
            <a:r>
              <a:rPr lang="nl-NL" dirty="0" err="1"/>
              <a:t>assignments</a:t>
            </a:r>
            <a:endParaRPr lang="nl-NL" dirty="0"/>
          </a:p>
          <a:p>
            <a:pPr marL="457200" indent="-457200">
              <a:buAutoNum type="arabicPeriod"/>
            </a:pPr>
            <a:endParaRPr lang="nl-NL" dirty="0"/>
          </a:p>
          <a:p>
            <a:pPr marL="0" indent="0">
              <a:buNone/>
            </a:pPr>
            <a:endParaRPr lang="nl-NL" dirty="0"/>
          </a:p>
          <a:p>
            <a:pPr marL="457200" indent="-457200">
              <a:buAutoNum type="arabicPeriod"/>
            </a:pPr>
            <a:endParaRPr lang="nl-NL" dirty="0"/>
          </a:p>
          <a:p>
            <a:pPr marL="457200" indent="-457200">
              <a:buAutoNum type="arabicPeriod"/>
            </a:pPr>
            <a:endParaRPr lang="nl-NL" dirty="0"/>
          </a:p>
          <a:p>
            <a:pPr marL="514350" indent="-514350">
              <a:buAutoNum type="arabicPeriod"/>
            </a:pPr>
            <a:endParaRPr lang="nl-NL" dirty="0"/>
          </a:p>
          <a:p>
            <a:pPr marL="514350" indent="-514350">
              <a:buAutoNum type="arabicPeriod"/>
            </a:pPr>
            <a:endParaRPr lang="nl-NL" dirty="0"/>
          </a:p>
          <a:p>
            <a:pPr marL="514350" indent="-514350">
              <a:buAutoNum type="arabicPeriod"/>
            </a:pPr>
            <a:endParaRPr lang="nl-NL" dirty="0"/>
          </a:p>
          <a:p>
            <a:pPr marL="0" indent="0">
              <a:buNone/>
            </a:pPr>
            <a:endParaRPr lang="en-GB" dirty="0"/>
          </a:p>
        </p:txBody>
      </p:sp>
    </p:spTree>
    <p:extLst>
      <p:ext uri="{BB962C8B-B14F-4D97-AF65-F5344CB8AC3E}">
        <p14:creationId xmlns:p14="http://schemas.microsoft.com/office/powerpoint/2010/main" val="3464361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 name="Teardrop 50"/>
          <p:cNvSpPr/>
          <p:nvPr/>
        </p:nvSpPr>
        <p:spPr>
          <a:xfrm rot="13500000">
            <a:off x="2358476" y="1966661"/>
            <a:ext cx="2056424" cy="2055888"/>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14217"/>
            <a:endParaRPr lang="id-ID">
              <a:solidFill>
                <a:srgbClr val="0066A1"/>
              </a:solidFill>
              <a:latin typeface="Myriad Pro" panose="020B0503030403020204" pitchFamily="34" charset="0"/>
            </a:endParaRPr>
          </a:p>
        </p:txBody>
      </p:sp>
      <p:sp>
        <p:nvSpPr>
          <p:cNvPr id="52" name="Teardrop 51"/>
          <p:cNvSpPr/>
          <p:nvPr/>
        </p:nvSpPr>
        <p:spPr>
          <a:xfrm rot="2700000">
            <a:off x="4170774" y="1966661"/>
            <a:ext cx="2056424" cy="2055888"/>
          </a:xfrm>
          <a:prstGeom prst="teardrop">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14217"/>
            <a:endParaRPr lang="id-ID">
              <a:solidFill>
                <a:srgbClr val="0066A1"/>
              </a:solidFill>
              <a:latin typeface="Myriad Pro" panose="020B0503030403020204" pitchFamily="34" charset="0"/>
            </a:endParaRPr>
          </a:p>
        </p:txBody>
      </p:sp>
      <p:sp>
        <p:nvSpPr>
          <p:cNvPr id="53" name="Teardrop 52"/>
          <p:cNvSpPr/>
          <p:nvPr/>
        </p:nvSpPr>
        <p:spPr>
          <a:xfrm rot="2700000">
            <a:off x="5983072" y="1966661"/>
            <a:ext cx="2056424" cy="2055888"/>
          </a:xfrm>
          <a:prstGeom prst="teardrop">
            <a:avLst/>
          </a:prstGeom>
          <a:solidFill>
            <a:srgbClr val="0066A1">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14217"/>
            <a:endParaRPr lang="id-ID">
              <a:solidFill>
                <a:srgbClr val="0066A1"/>
              </a:solidFill>
              <a:latin typeface="Myriad Pro" panose="020B0503030403020204" pitchFamily="34" charset="0"/>
            </a:endParaRPr>
          </a:p>
        </p:txBody>
      </p:sp>
      <p:sp>
        <p:nvSpPr>
          <p:cNvPr id="54" name="Teardrop 53"/>
          <p:cNvSpPr/>
          <p:nvPr/>
        </p:nvSpPr>
        <p:spPr>
          <a:xfrm rot="2700000">
            <a:off x="7795370" y="1966661"/>
            <a:ext cx="2056424" cy="2055888"/>
          </a:xfrm>
          <a:prstGeom prst="teardrop">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14217"/>
            <a:endParaRPr lang="id-ID">
              <a:solidFill>
                <a:srgbClr val="0066A1"/>
              </a:solidFill>
              <a:latin typeface="Myriad Pro" panose="020B0503030403020204" pitchFamily="34" charset="0"/>
            </a:endParaRPr>
          </a:p>
        </p:txBody>
      </p:sp>
      <p:sp>
        <p:nvSpPr>
          <p:cNvPr id="36" name="TextBox 35"/>
          <p:cNvSpPr txBox="1"/>
          <p:nvPr/>
        </p:nvSpPr>
        <p:spPr>
          <a:xfrm>
            <a:off x="4420615" y="4822911"/>
            <a:ext cx="1545500" cy="256480"/>
          </a:xfrm>
          <a:prstGeom prst="rect">
            <a:avLst/>
          </a:prstGeom>
          <a:noFill/>
        </p:spPr>
        <p:txBody>
          <a:bodyPr wrap="square" lIns="0" tIns="0" rIns="0" bIns="0" rtlCol="0">
            <a:spAutoFit/>
          </a:bodyPr>
          <a:lstStyle/>
          <a:p>
            <a:pPr algn="ctr" defTabSz="914217">
              <a:lnSpc>
                <a:spcPts val="2033"/>
              </a:lnSpc>
            </a:pPr>
            <a:r>
              <a:rPr lang="en-US" sz="1200" dirty="0">
                <a:ea typeface="Lato Light" charset="0"/>
                <a:cs typeface="Lato Light" charset="0"/>
              </a:rPr>
              <a:t>Run the fraud module.</a:t>
            </a:r>
          </a:p>
        </p:txBody>
      </p:sp>
      <p:sp>
        <p:nvSpPr>
          <p:cNvPr id="47" name="TextBox 46"/>
          <p:cNvSpPr txBox="1"/>
          <p:nvPr/>
        </p:nvSpPr>
        <p:spPr>
          <a:xfrm>
            <a:off x="8096673" y="4832146"/>
            <a:ext cx="1545500" cy="1025922"/>
          </a:xfrm>
          <a:prstGeom prst="rect">
            <a:avLst/>
          </a:prstGeom>
          <a:noFill/>
        </p:spPr>
        <p:txBody>
          <a:bodyPr wrap="square" lIns="0" tIns="0" rIns="0" bIns="0" rtlCol="0">
            <a:spAutoFit/>
          </a:bodyPr>
          <a:lstStyle/>
          <a:p>
            <a:pPr algn="ctr" defTabSz="914217">
              <a:lnSpc>
                <a:spcPts val="2033"/>
              </a:lnSpc>
            </a:pPr>
            <a:r>
              <a:rPr lang="en-US" sz="1200" dirty="0">
                <a:ea typeface="Lato Light" charset="0"/>
                <a:cs typeface="Lato Light" charset="0"/>
              </a:rPr>
              <a:t>Determine instances of fraud based on the scores and review of the documents</a:t>
            </a:r>
          </a:p>
        </p:txBody>
      </p:sp>
      <p:sp>
        <p:nvSpPr>
          <p:cNvPr id="49" name="TextBox 48"/>
          <p:cNvSpPr txBox="1"/>
          <p:nvPr/>
        </p:nvSpPr>
        <p:spPr>
          <a:xfrm>
            <a:off x="3048443" y="3108932"/>
            <a:ext cx="665247" cy="243656"/>
          </a:xfrm>
          <a:prstGeom prst="rect">
            <a:avLst/>
          </a:prstGeom>
          <a:noFill/>
        </p:spPr>
        <p:txBody>
          <a:bodyPr wrap="none" lIns="0" tIns="0" rIns="0" bIns="0" rtlCol="0">
            <a:spAutoFit/>
          </a:bodyPr>
          <a:lstStyle/>
          <a:p>
            <a:pPr algn="ctr" defTabSz="914217">
              <a:lnSpc>
                <a:spcPts val="1867"/>
              </a:lnSpc>
              <a:spcAft>
                <a:spcPts val="1600"/>
              </a:spcAft>
            </a:pPr>
            <a:r>
              <a:rPr lang="en-US" sz="1450" b="1" dirty="0">
                <a:solidFill>
                  <a:srgbClr val="FFFFFF"/>
                </a:solidFill>
                <a:latin typeface="Myriad Pro" panose="020B0503030403020204" pitchFamily="34" charset="0"/>
                <a:cs typeface="Lato Bold" charset="0"/>
              </a:rPr>
              <a:t>(STEP 1)</a:t>
            </a:r>
          </a:p>
        </p:txBody>
      </p:sp>
      <p:sp>
        <p:nvSpPr>
          <p:cNvPr id="56" name="TextBox 55"/>
          <p:cNvSpPr txBox="1"/>
          <p:nvPr/>
        </p:nvSpPr>
        <p:spPr>
          <a:xfrm>
            <a:off x="2941511" y="4330367"/>
            <a:ext cx="807914" cy="218008"/>
          </a:xfrm>
          <a:prstGeom prst="rect">
            <a:avLst/>
          </a:prstGeom>
          <a:noFill/>
        </p:spPr>
        <p:txBody>
          <a:bodyPr wrap="none" lIns="0" tIns="0" rIns="0" bIns="0" rtlCol="0">
            <a:spAutoFit/>
          </a:bodyPr>
          <a:lstStyle/>
          <a:p>
            <a:pPr algn="ctr" defTabSz="914217">
              <a:lnSpc>
                <a:spcPts val="1733"/>
              </a:lnSpc>
              <a:spcAft>
                <a:spcPts val="1600"/>
              </a:spcAft>
            </a:pPr>
            <a:r>
              <a:rPr lang="en-US" sz="1600" b="1" dirty="0">
                <a:solidFill>
                  <a:srgbClr val="0066A1"/>
                </a:solidFill>
                <a:latin typeface="Myriad Pro" panose="020B0503030403020204" pitchFamily="34" charset="0"/>
                <a:ea typeface="Lato Bold" charset="0"/>
                <a:cs typeface="Lato Bold" charset="0"/>
              </a:rPr>
              <a:t>(Read in)</a:t>
            </a:r>
          </a:p>
        </p:txBody>
      </p:sp>
      <p:sp>
        <p:nvSpPr>
          <p:cNvPr id="61" name="TextBox 60"/>
          <p:cNvSpPr txBox="1"/>
          <p:nvPr/>
        </p:nvSpPr>
        <p:spPr>
          <a:xfrm>
            <a:off x="4918449" y="3108932"/>
            <a:ext cx="549831" cy="243656"/>
          </a:xfrm>
          <a:prstGeom prst="rect">
            <a:avLst/>
          </a:prstGeom>
          <a:noFill/>
        </p:spPr>
        <p:txBody>
          <a:bodyPr wrap="none" lIns="0" tIns="0" rIns="0" bIns="0" rtlCol="0">
            <a:spAutoFit/>
          </a:bodyPr>
          <a:lstStyle/>
          <a:p>
            <a:pPr algn="ctr" defTabSz="914217">
              <a:lnSpc>
                <a:spcPts val="1867"/>
              </a:lnSpc>
              <a:spcAft>
                <a:spcPts val="1600"/>
              </a:spcAft>
            </a:pPr>
            <a:r>
              <a:rPr lang="en-US" sz="1450" b="1" dirty="0">
                <a:solidFill>
                  <a:srgbClr val="FFFFFF"/>
                </a:solidFill>
                <a:latin typeface="Myriad Pro" panose="020B0503030403020204" pitchFamily="34" charset="0"/>
                <a:cs typeface="Lato Bold" charset="0"/>
              </a:rPr>
              <a:t>STEP 2</a:t>
            </a:r>
          </a:p>
        </p:txBody>
      </p:sp>
      <p:sp>
        <p:nvSpPr>
          <p:cNvPr id="62" name="TextBox 61"/>
          <p:cNvSpPr txBox="1"/>
          <p:nvPr/>
        </p:nvSpPr>
        <p:spPr>
          <a:xfrm>
            <a:off x="4062961" y="4337929"/>
            <a:ext cx="2271150" cy="218008"/>
          </a:xfrm>
          <a:prstGeom prst="rect">
            <a:avLst/>
          </a:prstGeom>
          <a:noFill/>
        </p:spPr>
        <p:txBody>
          <a:bodyPr wrap="square" lIns="0" tIns="0" rIns="0" bIns="0" rtlCol="0">
            <a:spAutoFit/>
          </a:bodyPr>
          <a:lstStyle/>
          <a:p>
            <a:pPr algn="ctr" defTabSz="914217">
              <a:lnSpc>
                <a:spcPts val="1733"/>
              </a:lnSpc>
              <a:spcAft>
                <a:spcPts val="1600"/>
              </a:spcAft>
            </a:pPr>
            <a:r>
              <a:rPr lang="en-US" sz="1600" b="1" dirty="0">
                <a:solidFill>
                  <a:srgbClr val="0066A1"/>
                </a:solidFill>
                <a:latin typeface="Myriad Pro" panose="020B0503030403020204" pitchFamily="34" charset="0"/>
                <a:ea typeface="Lato Bold" charset="0"/>
                <a:cs typeface="Lato Bold" charset="0"/>
              </a:rPr>
              <a:t>Calculate</a:t>
            </a:r>
          </a:p>
        </p:txBody>
      </p:sp>
      <p:sp>
        <p:nvSpPr>
          <p:cNvPr id="63" name="TextBox 62"/>
          <p:cNvSpPr txBox="1"/>
          <p:nvPr/>
        </p:nvSpPr>
        <p:spPr>
          <a:xfrm>
            <a:off x="8576097" y="3108932"/>
            <a:ext cx="549831" cy="243656"/>
          </a:xfrm>
          <a:prstGeom prst="rect">
            <a:avLst/>
          </a:prstGeom>
          <a:noFill/>
        </p:spPr>
        <p:txBody>
          <a:bodyPr wrap="none" lIns="0" tIns="0" rIns="0" bIns="0" rtlCol="0">
            <a:spAutoFit/>
          </a:bodyPr>
          <a:lstStyle/>
          <a:p>
            <a:pPr algn="ctr" defTabSz="914217">
              <a:lnSpc>
                <a:spcPts val="1867"/>
              </a:lnSpc>
              <a:spcAft>
                <a:spcPts val="1600"/>
              </a:spcAft>
            </a:pPr>
            <a:r>
              <a:rPr lang="en-US" sz="1450" b="1" dirty="0">
                <a:solidFill>
                  <a:srgbClr val="FFFFFF"/>
                </a:solidFill>
                <a:latin typeface="Myriad Pro" panose="020B0503030403020204" pitchFamily="34" charset="0"/>
                <a:cs typeface="Lato Bold" charset="0"/>
              </a:rPr>
              <a:t>STEP 4</a:t>
            </a:r>
          </a:p>
        </p:txBody>
      </p:sp>
      <p:sp>
        <p:nvSpPr>
          <p:cNvPr id="69" name="TextBox 68"/>
          <p:cNvSpPr txBox="1"/>
          <p:nvPr/>
        </p:nvSpPr>
        <p:spPr>
          <a:xfrm>
            <a:off x="6741990" y="3108932"/>
            <a:ext cx="549831" cy="243656"/>
          </a:xfrm>
          <a:prstGeom prst="rect">
            <a:avLst/>
          </a:prstGeom>
          <a:noFill/>
        </p:spPr>
        <p:txBody>
          <a:bodyPr wrap="none" lIns="0" tIns="0" rIns="0" bIns="0" rtlCol="0">
            <a:spAutoFit/>
          </a:bodyPr>
          <a:lstStyle/>
          <a:p>
            <a:pPr algn="ctr" defTabSz="914217">
              <a:lnSpc>
                <a:spcPts val="1867"/>
              </a:lnSpc>
              <a:spcAft>
                <a:spcPts val="1600"/>
              </a:spcAft>
            </a:pPr>
            <a:r>
              <a:rPr lang="en-US" sz="1450" b="1" dirty="0">
                <a:solidFill>
                  <a:srgbClr val="FFFFFF"/>
                </a:solidFill>
                <a:latin typeface="Myriad Pro" panose="020B0503030403020204" pitchFamily="34" charset="0"/>
                <a:cs typeface="Lato Bold" charset="0"/>
              </a:rPr>
              <a:t>STEP 3</a:t>
            </a:r>
          </a:p>
        </p:txBody>
      </p:sp>
      <p:sp>
        <p:nvSpPr>
          <p:cNvPr id="25" name="TextBox 24"/>
          <p:cNvSpPr txBox="1"/>
          <p:nvPr/>
        </p:nvSpPr>
        <p:spPr>
          <a:xfrm>
            <a:off x="2817830" y="241509"/>
            <a:ext cx="6556393" cy="723267"/>
          </a:xfrm>
          <a:prstGeom prst="rect">
            <a:avLst/>
          </a:prstGeom>
          <a:noFill/>
        </p:spPr>
        <p:txBody>
          <a:bodyPr wrap="none" lIns="45711" tIns="22856" rIns="45711" bIns="22856" rtlCol="0">
            <a:spAutoFit/>
          </a:bodyPr>
          <a:lstStyle/>
          <a:p>
            <a:pPr algn="ctr" defTabSz="914217"/>
            <a:r>
              <a:rPr lang="en-US" sz="4400" b="1" dirty="0">
                <a:solidFill>
                  <a:srgbClr val="0066A1"/>
                </a:solidFill>
                <a:latin typeface="Myriad Pro" panose="020B0503030403020204" pitchFamily="34" charset="0"/>
                <a:ea typeface="Lato" charset="0"/>
                <a:cs typeface="Lato" charset="0"/>
              </a:rPr>
              <a:t>Fraud detection workflow</a:t>
            </a:r>
            <a:endParaRPr lang="id-ID" sz="4400" b="1" dirty="0">
              <a:solidFill>
                <a:srgbClr val="0066A1"/>
              </a:solidFill>
              <a:latin typeface="Myriad Pro" panose="020B0503030403020204" pitchFamily="34" charset="0"/>
              <a:ea typeface="Lato" charset="0"/>
              <a:cs typeface="Lato" charset="0"/>
            </a:endParaRPr>
          </a:p>
        </p:txBody>
      </p:sp>
      <p:sp>
        <p:nvSpPr>
          <p:cNvPr id="26" name="Rectangle 25"/>
          <p:cNvSpPr/>
          <p:nvPr/>
        </p:nvSpPr>
        <p:spPr>
          <a:xfrm>
            <a:off x="5718037" y="1235334"/>
            <a:ext cx="776519" cy="4571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defTabSz="914217"/>
            <a:endParaRPr lang="en-US" dirty="0">
              <a:solidFill>
                <a:srgbClr val="0066A1"/>
              </a:solidFill>
              <a:latin typeface="Myriad Pro" panose="020B0503030403020204" pitchFamily="34" charset="0"/>
            </a:endParaRPr>
          </a:p>
        </p:txBody>
      </p:sp>
      <p:sp>
        <p:nvSpPr>
          <p:cNvPr id="28" name="TextBox 27"/>
          <p:cNvSpPr txBox="1"/>
          <p:nvPr/>
        </p:nvSpPr>
        <p:spPr>
          <a:xfrm>
            <a:off x="5876815" y="4337928"/>
            <a:ext cx="2271150" cy="218008"/>
          </a:xfrm>
          <a:prstGeom prst="rect">
            <a:avLst/>
          </a:prstGeom>
          <a:noFill/>
        </p:spPr>
        <p:txBody>
          <a:bodyPr wrap="square" lIns="0" tIns="0" rIns="0" bIns="0" rtlCol="0">
            <a:spAutoFit/>
          </a:bodyPr>
          <a:lstStyle/>
          <a:p>
            <a:pPr algn="ctr" defTabSz="914217">
              <a:lnSpc>
                <a:spcPts val="1733"/>
              </a:lnSpc>
              <a:spcAft>
                <a:spcPts val="1600"/>
              </a:spcAft>
            </a:pPr>
            <a:r>
              <a:rPr lang="en-US" sz="1600" b="1" dirty="0">
                <a:solidFill>
                  <a:srgbClr val="0066A1"/>
                </a:solidFill>
                <a:latin typeface="Myriad Pro" panose="020B0503030403020204" pitchFamily="34" charset="0"/>
                <a:ea typeface="Lato Bold" charset="0"/>
                <a:cs typeface="Lato Bold" charset="0"/>
              </a:rPr>
              <a:t>Review salient cases</a:t>
            </a:r>
          </a:p>
        </p:txBody>
      </p:sp>
      <p:sp>
        <p:nvSpPr>
          <p:cNvPr id="29" name="TextBox 28"/>
          <p:cNvSpPr txBox="1"/>
          <p:nvPr/>
        </p:nvSpPr>
        <p:spPr>
          <a:xfrm>
            <a:off x="7706418" y="4330367"/>
            <a:ext cx="2271150" cy="218008"/>
          </a:xfrm>
          <a:prstGeom prst="rect">
            <a:avLst/>
          </a:prstGeom>
          <a:noFill/>
        </p:spPr>
        <p:txBody>
          <a:bodyPr wrap="square" lIns="0" tIns="0" rIns="0" bIns="0" rtlCol="0">
            <a:spAutoFit/>
          </a:bodyPr>
          <a:lstStyle/>
          <a:p>
            <a:pPr algn="ctr" defTabSz="914217">
              <a:lnSpc>
                <a:spcPts val="1733"/>
              </a:lnSpc>
              <a:spcAft>
                <a:spcPts val="1600"/>
              </a:spcAft>
            </a:pPr>
            <a:r>
              <a:rPr lang="en-US" sz="1600" b="1" dirty="0">
                <a:solidFill>
                  <a:srgbClr val="0066A1"/>
                </a:solidFill>
                <a:latin typeface="Myriad Pro" panose="020B0503030403020204" pitchFamily="34" charset="0"/>
                <a:ea typeface="Lato Bold" charset="0"/>
                <a:cs typeface="Lato Bold" charset="0"/>
              </a:rPr>
              <a:t>Determine fraud</a:t>
            </a:r>
          </a:p>
        </p:txBody>
      </p:sp>
      <p:sp>
        <p:nvSpPr>
          <p:cNvPr id="30" name="TextBox 29"/>
          <p:cNvSpPr txBox="1"/>
          <p:nvPr/>
        </p:nvSpPr>
        <p:spPr>
          <a:xfrm>
            <a:off x="6239640" y="4821743"/>
            <a:ext cx="1545500" cy="769441"/>
          </a:xfrm>
          <a:prstGeom prst="rect">
            <a:avLst/>
          </a:prstGeom>
          <a:noFill/>
        </p:spPr>
        <p:txBody>
          <a:bodyPr wrap="square" lIns="0" tIns="0" rIns="0" bIns="0" rtlCol="0">
            <a:spAutoFit/>
          </a:bodyPr>
          <a:lstStyle/>
          <a:p>
            <a:pPr algn="ctr" defTabSz="914217">
              <a:lnSpc>
                <a:spcPts val="2033"/>
              </a:lnSpc>
            </a:pPr>
            <a:r>
              <a:rPr lang="en-US" sz="1200" dirty="0">
                <a:ea typeface="Lato Light" charset="0"/>
                <a:cs typeface="Lato Light" charset="0"/>
              </a:rPr>
              <a:t>Based on the scores, decide which cases to compare side-by-side</a:t>
            </a:r>
          </a:p>
        </p:txBody>
      </p:sp>
      <p:sp>
        <p:nvSpPr>
          <p:cNvPr id="37" name="Shape 2692"/>
          <p:cNvSpPr/>
          <p:nvPr/>
        </p:nvSpPr>
        <p:spPr>
          <a:xfrm>
            <a:off x="5010485" y="2609685"/>
            <a:ext cx="365760" cy="365760"/>
          </a:xfrm>
          <a:custGeom>
            <a:avLst/>
            <a:gdLst/>
            <a:ahLst/>
            <a:cxnLst>
              <a:cxn ang="0">
                <a:pos x="wd2" y="hd2"/>
              </a:cxn>
              <a:cxn ang="5400000">
                <a:pos x="wd2" y="hd2"/>
              </a:cxn>
              <a:cxn ang="10800000">
                <a:pos x="wd2" y="hd2"/>
              </a:cxn>
              <a:cxn ang="16200000">
                <a:pos x="wd2" y="hd2"/>
              </a:cxn>
            </a:cxnLst>
            <a:rect l="0" t="0" r="r" b="b"/>
            <a:pathLst>
              <a:path w="21600" h="21600" extrusionOk="0">
                <a:moveTo>
                  <a:pt x="13200" y="16691"/>
                </a:moveTo>
                <a:lnTo>
                  <a:pt x="15600" y="16691"/>
                </a:lnTo>
                <a:lnTo>
                  <a:pt x="15600" y="14727"/>
                </a:lnTo>
                <a:lnTo>
                  <a:pt x="13200" y="14727"/>
                </a:lnTo>
                <a:cubicBezTo>
                  <a:pt x="13200" y="14727"/>
                  <a:pt x="13200" y="16691"/>
                  <a:pt x="13200" y="16691"/>
                </a:cubicBezTo>
                <a:close/>
                <a:moveTo>
                  <a:pt x="9600" y="10800"/>
                </a:moveTo>
                <a:lnTo>
                  <a:pt x="12000" y="10800"/>
                </a:lnTo>
                <a:lnTo>
                  <a:pt x="12000" y="8836"/>
                </a:lnTo>
                <a:lnTo>
                  <a:pt x="9600" y="8836"/>
                </a:lnTo>
                <a:cubicBezTo>
                  <a:pt x="9600" y="8836"/>
                  <a:pt x="9600" y="10800"/>
                  <a:pt x="9600" y="10800"/>
                </a:cubicBezTo>
                <a:close/>
                <a:moveTo>
                  <a:pt x="13200" y="19636"/>
                </a:moveTo>
                <a:lnTo>
                  <a:pt x="15600" y="19636"/>
                </a:lnTo>
                <a:lnTo>
                  <a:pt x="15600" y="17673"/>
                </a:lnTo>
                <a:lnTo>
                  <a:pt x="13200" y="17673"/>
                </a:lnTo>
                <a:cubicBezTo>
                  <a:pt x="13200" y="17673"/>
                  <a:pt x="13200" y="19636"/>
                  <a:pt x="13200" y="19636"/>
                </a:cubicBezTo>
                <a:close/>
                <a:moveTo>
                  <a:pt x="13200" y="13745"/>
                </a:moveTo>
                <a:lnTo>
                  <a:pt x="15600" y="13745"/>
                </a:lnTo>
                <a:lnTo>
                  <a:pt x="15600" y="11782"/>
                </a:lnTo>
                <a:lnTo>
                  <a:pt x="13200" y="11782"/>
                </a:lnTo>
                <a:cubicBezTo>
                  <a:pt x="13200" y="11782"/>
                  <a:pt x="13200" y="13745"/>
                  <a:pt x="13200" y="13745"/>
                </a:cubicBezTo>
                <a:close/>
                <a:moveTo>
                  <a:pt x="16800" y="10800"/>
                </a:moveTo>
                <a:lnTo>
                  <a:pt x="19200" y="10800"/>
                </a:lnTo>
                <a:lnTo>
                  <a:pt x="19200" y="8836"/>
                </a:lnTo>
                <a:lnTo>
                  <a:pt x="16800" y="8836"/>
                </a:lnTo>
                <a:cubicBezTo>
                  <a:pt x="16800" y="8836"/>
                  <a:pt x="16800" y="10800"/>
                  <a:pt x="16800" y="10800"/>
                </a:cubicBezTo>
                <a:close/>
                <a:moveTo>
                  <a:pt x="20400" y="19636"/>
                </a:moveTo>
                <a:cubicBezTo>
                  <a:pt x="20400" y="20178"/>
                  <a:pt x="19862" y="20618"/>
                  <a:pt x="19200" y="20618"/>
                </a:cubicBezTo>
                <a:lnTo>
                  <a:pt x="2400" y="20618"/>
                </a:lnTo>
                <a:cubicBezTo>
                  <a:pt x="1738" y="20618"/>
                  <a:pt x="1200" y="20178"/>
                  <a:pt x="1200" y="19636"/>
                </a:cubicBezTo>
                <a:lnTo>
                  <a:pt x="1200" y="1964"/>
                </a:lnTo>
                <a:cubicBezTo>
                  <a:pt x="1200" y="1422"/>
                  <a:pt x="1738" y="982"/>
                  <a:pt x="2400" y="982"/>
                </a:cubicBezTo>
                <a:lnTo>
                  <a:pt x="19200" y="982"/>
                </a:lnTo>
                <a:cubicBezTo>
                  <a:pt x="19862" y="982"/>
                  <a:pt x="20400" y="1422"/>
                  <a:pt x="20400" y="1964"/>
                </a:cubicBezTo>
                <a:cubicBezTo>
                  <a:pt x="20400" y="1964"/>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13200" y="10800"/>
                </a:moveTo>
                <a:lnTo>
                  <a:pt x="15600" y="10800"/>
                </a:lnTo>
                <a:lnTo>
                  <a:pt x="15600" y="8836"/>
                </a:lnTo>
                <a:lnTo>
                  <a:pt x="13200" y="8836"/>
                </a:lnTo>
                <a:cubicBezTo>
                  <a:pt x="13200" y="8836"/>
                  <a:pt x="13200" y="10800"/>
                  <a:pt x="13200" y="10800"/>
                </a:cubicBezTo>
                <a:close/>
                <a:moveTo>
                  <a:pt x="3600" y="2945"/>
                </a:moveTo>
                <a:lnTo>
                  <a:pt x="18000" y="2945"/>
                </a:lnTo>
                <a:lnTo>
                  <a:pt x="18000" y="6873"/>
                </a:lnTo>
                <a:lnTo>
                  <a:pt x="3600" y="6873"/>
                </a:lnTo>
                <a:cubicBezTo>
                  <a:pt x="3600" y="6873"/>
                  <a:pt x="3600" y="2945"/>
                  <a:pt x="3600" y="2945"/>
                </a:cubicBezTo>
                <a:close/>
                <a:moveTo>
                  <a:pt x="2400" y="7855"/>
                </a:moveTo>
                <a:lnTo>
                  <a:pt x="19200" y="7855"/>
                </a:lnTo>
                <a:lnTo>
                  <a:pt x="19200" y="1964"/>
                </a:lnTo>
                <a:lnTo>
                  <a:pt x="2400" y="1964"/>
                </a:lnTo>
                <a:cubicBezTo>
                  <a:pt x="2400" y="1964"/>
                  <a:pt x="2400" y="7855"/>
                  <a:pt x="2400" y="7855"/>
                </a:cubicBezTo>
                <a:close/>
                <a:moveTo>
                  <a:pt x="9600" y="13745"/>
                </a:moveTo>
                <a:lnTo>
                  <a:pt x="12000" y="13745"/>
                </a:lnTo>
                <a:lnTo>
                  <a:pt x="12000" y="11782"/>
                </a:lnTo>
                <a:lnTo>
                  <a:pt x="9600" y="11782"/>
                </a:lnTo>
                <a:cubicBezTo>
                  <a:pt x="9600" y="11782"/>
                  <a:pt x="9600" y="13745"/>
                  <a:pt x="9600" y="13745"/>
                </a:cubicBezTo>
                <a:close/>
                <a:moveTo>
                  <a:pt x="16800" y="19636"/>
                </a:moveTo>
                <a:lnTo>
                  <a:pt x="19200" y="19636"/>
                </a:lnTo>
                <a:lnTo>
                  <a:pt x="19200" y="11782"/>
                </a:lnTo>
                <a:lnTo>
                  <a:pt x="16800" y="11782"/>
                </a:lnTo>
                <a:cubicBezTo>
                  <a:pt x="16800" y="11782"/>
                  <a:pt x="16800" y="19636"/>
                  <a:pt x="16800" y="19636"/>
                </a:cubicBezTo>
                <a:close/>
                <a:moveTo>
                  <a:pt x="2400" y="16691"/>
                </a:moveTo>
                <a:lnTo>
                  <a:pt x="4800" y="16691"/>
                </a:lnTo>
                <a:lnTo>
                  <a:pt x="4800" y="14727"/>
                </a:lnTo>
                <a:lnTo>
                  <a:pt x="2400" y="14727"/>
                </a:lnTo>
                <a:cubicBezTo>
                  <a:pt x="2400" y="14727"/>
                  <a:pt x="2400" y="16691"/>
                  <a:pt x="2400" y="16691"/>
                </a:cubicBezTo>
                <a:close/>
                <a:moveTo>
                  <a:pt x="2400" y="10800"/>
                </a:moveTo>
                <a:lnTo>
                  <a:pt x="4800" y="10800"/>
                </a:lnTo>
                <a:lnTo>
                  <a:pt x="4800" y="8836"/>
                </a:lnTo>
                <a:lnTo>
                  <a:pt x="2400" y="8836"/>
                </a:lnTo>
                <a:cubicBezTo>
                  <a:pt x="2400" y="8836"/>
                  <a:pt x="2400" y="10800"/>
                  <a:pt x="2400" y="10800"/>
                </a:cubicBezTo>
                <a:close/>
                <a:moveTo>
                  <a:pt x="2400" y="19636"/>
                </a:moveTo>
                <a:lnTo>
                  <a:pt x="4800" y="19636"/>
                </a:lnTo>
                <a:lnTo>
                  <a:pt x="4800" y="17673"/>
                </a:lnTo>
                <a:lnTo>
                  <a:pt x="2400" y="17673"/>
                </a:lnTo>
                <a:cubicBezTo>
                  <a:pt x="2400" y="17673"/>
                  <a:pt x="2400" y="19636"/>
                  <a:pt x="2400" y="19636"/>
                </a:cubicBezTo>
                <a:close/>
                <a:moveTo>
                  <a:pt x="2400" y="13745"/>
                </a:moveTo>
                <a:lnTo>
                  <a:pt x="4800" y="13745"/>
                </a:lnTo>
                <a:lnTo>
                  <a:pt x="4800" y="11782"/>
                </a:lnTo>
                <a:lnTo>
                  <a:pt x="2400" y="11782"/>
                </a:lnTo>
                <a:cubicBezTo>
                  <a:pt x="2400" y="11782"/>
                  <a:pt x="2400" y="13745"/>
                  <a:pt x="2400" y="13745"/>
                </a:cubicBezTo>
                <a:close/>
                <a:moveTo>
                  <a:pt x="9600" y="16691"/>
                </a:moveTo>
                <a:lnTo>
                  <a:pt x="12000" y="16691"/>
                </a:lnTo>
                <a:lnTo>
                  <a:pt x="12000" y="14727"/>
                </a:lnTo>
                <a:lnTo>
                  <a:pt x="9600" y="14727"/>
                </a:lnTo>
                <a:cubicBezTo>
                  <a:pt x="9600" y="14727"/>
                  <a:pt x="9600" y="16691"/>
                  <a:pt x="9600" y="16691"/>
                </a:cubicBezTo>
                <a:close/>
                <a:moveTo>
                  <a:pt x="6000" y="19636"/>
                </a:moveTo>
                <a:lnTo>
                  <a:pt x="8400" y="19636"/>
                </a:lnTo>
                <a:lnTo>
                  <a:pt x="8400" y="17673"/>
                </a:lnTo>
                <a:lnTo>
                  <a:pt x="6000" y="17673"/>
                </a:lnTo>
                <a:cubicBezTo>
                  <a:pt x="6000" y="17673"/>
                  <a:pt x="6000" y="19636"/>
                  <a:pt x="6000" y="19636"/>
                </a:cubicBezTo>
                <a:close/>
                <a:moveTo>
                  <a:pt x="9600" y="19636"/>
                </a:moveTo>
                <a:lnTo>
                  <a:pt x="12000" y="19636"/>
                </a:lnTo>
                <a:lnTo>
                  <a:pt x="12000" y="17673"/>
                </a:lnTo>
                <a:lnTo>
                  <a:pt x="9600" y="17673"/>
                </a:lnTo>
                <a:cubicBezTo>
                  <a:pt x="9600" y="17673"/>
                  <a:pt x="9600" y="19636"/>
                  <a:pt x="9600" y="19636"/>
                </a:cubicBezTo>
                <a:close/>
                <a:moveTo>
                  <a:pt x="6000" y="16691"/>
                </a:moveTo>
                <a:lnTo>
                  <a:pt x="8400" y="16691"/>
                </a:lnTo>
                <a:lnTo>
                  <a:pt x="8400" y="14727"/>
                </a:lnTo>
                <a:lnTo>
                  <a:pt x="6000" y="14727"/>
                </a:lnTo>
                <a:cubicBezTo>
                  <a:pt x="6000" y="14727"/>
                  <a:pt x="6000" y="16691"/>
                  <a:pt x="6000" y="16691"/>
                </a:cubicBezTo>
                <a:close/>
                <a:moveTo>
                  <a:pt x="6000" y="13745"/>
                </a:moveTo>
                <a:lnTo>
                  <a:pt x="8400" y="13745"/>
                </a:lnTo>
                <a:lnTo>
                  <a:pt x="8400" y="11782"/>
                </a:lnTo>
                <a:lnTo>
                  <a:pt x="6000" y="11782"/>
                </a:lnTo>
                <a:cubicBezTo>
                  <a:pt x="6000" y="11782"/>
                  <a:pt x="6000" y="13745"/>
                  <a:pt x="6000" y="13745"/>
                </a:cubicBezTo>
                <a:close/>
                <a:moveTo>
                  <a:pt x="6000" y="10800"/>
                </a:moveTo>
                <a:lnTo>
                  <a:pt x="8400" y="10800"/>
                </a:lnTo>
                <a:lnTo>
                  <a:pt x="8400" y="8836"/>
                </a:lnTo>
                <a:lnTo>
                  <a:pt x="6000" y="8836"/>
                </a:lnTo>
                <a:cubicBezTo>
                  <a:pt x="6000" y="8836"/>
                  <a:pt x="6000" y="10800"/>
                  <a:pt x="6000" y="10800"/>
                </a:cubicBezTo>
                <a:close/>
              </a:path>
            </a:pathLst>
          </a:custGeom>
          <a:solidFill>
            <a:schemeClr val="bg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0066A1"/>
              </a:solidFill>
              <a:effectLst>
                <a:outerShdw blurRad="38100" dist="12700" dir="5400000" rotWithShape="0">
                  <a:srgbClr val="000000">
                    <a:alpha val="50000"/>
                  </a:srgbClr>
                </a:outerShdw>
              </a:effectLst>
              <a:latin typeface="Myriad Pro" panose="020B0503030403020204" pitchFamily="34" charset="0"/>
              <a:ea typeface="Calibri" charset="0"/>
              <a:cs typeface="Calibri" charset="0"/>
              <a:sym typeface="Gill Sans"/>
            </a:endParaRPr>
          </a:p>
        </p:txBody>
      </p:sp>
      <p:sp>
        <p:nvSpPr>
          <p:cNvPr id="38" name="Shape 2839"/>
          <p:cNvSpPr/>
          <p:nvPr/>
        </p:nvSpPr>
        <p:spPr>
          <a:xfrm>
            <a:off x="3198187" y="2615665"/>
            <a:ext cx="365760" cy="365760"/>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4" y="14040"/>
                </a:cubicBezTo>
                <a:lnTo>
                  <a:pt x="20618" y="14040"/>
                </a:lnTo>
                <a:cubicBezTo>
                  <a:pt x="20618" y="14040"/>
                  <a:pt x="20618" y="20520"/>
                  <a:pt x="20618" y="20520"/>
                </a:cubicBezTo>
                <a:close/>
                <a:moveTo>
                  <a:pt x="21543" y="13261"/>
                </a:moveTo>
                <a:lnTo>
                  <a:pt x="21548" y="13259"/>
                </a:lnTo>
                <a:lnTo>
                  <a:pt x="16639" y="2459"/>
                </a:lnTo>
                <a:lnTo>
                  <a:pt x="16634" y="2461"/>
                </a:lnTo>
                <a:cubicBezTo>
                  <a:pt x="16554" y="2284"/>
                  <a:pt x="16392" y="2160"/>
                  <a:pt x="16200" y="2160"/>
                </a:cubicBezTo>
                <a:lnTo>
                  <a:pt x="12764" y="2160"/>
                </a:lnTo>
                <a:cubicBezTo>
                  <a:pt x="12492" y="2160"/>
                  <a:pt x="12273" y="2402"/>
                  <a:pt x="12273" y="2700"/>
                </a:cubicBezTo>
                <a:cubicBezTo>
                  <a:pt x="12273" y="2999"/>
                  <a:pt x="12492" y="3240"/>
                  <a:pt x="12764"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8836" y="3240"/>
                </a:lnTo>
                <a:cubicBezTo>
                  <a:pt x="9108" y="3240"/>
                  <a:pt x="9327" y="2999"/>
                  <a:pt x="9327" y="2700"/>
                </a:cubicBezTo>
                <a:cubicBezTo>
                  <a:pt x="9327" y="2402"/>
                  <a:pt x="9108" y="2160"/>
                  <a:pt x="8836"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3" y="13261"/>
                </a:cubicBezTo>
                <a:moveTo>
                  <a:pt x="7855" y="8640"/>
                </a:moveTo>
                <a:cubicBezTo>
                  <a:pt x="7583" y="8640"/>
                  <a:pt x="7364" y="8882"/>
                  <a:pt x="7364" y="9180"/>
                </a:cubicBezTo>
                <a:cubicBezTo>
                  <a:pt x="7364" y="9329"/>
                  <a:pt x="7418" y="9464"/>
                  <a:pt x="7507" y="9562"/>
                </a:cubicBezTo>
                <a:lnTo>
                  <a:pt x="10453" y="12802"/>
                </a:lnTo>
                <a:cubicBezTo>
                  <a:pt x="10542" y="12900"/>
                  <a:pt x="10665" y="12960"/>
                  <a:pt x="10800" y="12960"/>
                </a:cubicBezTo>
                <a:cubicBezTo>
                  <a:pt x="10936" y="12960"/>
                  <a:pt x="11058" y="12900"/>
                  <a:pt x="11147" y="12802"/>
                </a:cubicBezTo>
                <a:lnTo>
                  <a:pt x="14093" y="9562"/>
                </a:lnTo>
                <a:cubicBezTo>
                  <a:pt x="14182" y="9464"/>
                  <a:pt x="14236" y="9329"/>
                  <a:pt x="14236" y="9180"/>
                </a:cubicBezTo>
                <a:cubicBezTo>
                  <a:pt x="14236" y="8882"/>
                  <a:pt x="14017" y="8640"/>
                  <a:pt x="13745" y="8640"/>
                </a:cubicBezTo>
                <a:cubicBezTo>
                  <a:pt x="13610" y="8640"/>
                  <a:pt x="13487" y="8701"/>
                  <a:pt x="13398" y="8798"/>
                </a:cubicBezTo>
                <a:lnTo>
                  <a:pt x="11291" y="11116"/>
                </a:lnTo>
                <a:lnTo>
                  <a:pt x="11291" y="540"/>
                </a:lnTo>
                <a:cubicBezTo>
                  <a:pt x="11291" y="242"/>
                  <a:pt x="11071" y="0"/>
                  <a:pt x="10800" y="0"/>
                </a:cubicBezTo>
                <a:cubicBezTo>
                  <a:pt x="10529" y="0"/>
                  <a:pt x="10309" y="242"/>
                  <a:pt x="10309" y="540"/>
                </a:cubicBezTo>
                <a:lnTo>
                  <a:pt x="10309" y="11116"/>
                </a:lnTo>
                <a:lnTo>
                  <a:pt x="8202" y="8798"/>
                </a:lnTo>
                <a:cubicBezTo>
                  <a:pt x="8113" y="8701"/>
                  <a:pt x="7990" y="8640"/>
                  <a:pt x="7855" y="8640"/>
                </a:cubicBezTo>
              </a:path>
            </a:pathLst>
          </a:custGeom>
          <a:solidFill>
            <a:schemeClr val="bg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0066A1"/>
              </a:solidFill>
              <a:effectLst>
                <a:outerShdw blurRad="38100" dist="12700" dir="5400000" rotWithShape="0">
                  <a:srgbClr val="000000">
                    <a:alpha val="50000"/>
                  </a:srgbClr>
                </a:outerShdw>
              </a:effectLst>
              <a:latin typeface="Myriad Pro" panose="020B0503030403020204" pitchFamily="34" charset="0"/>
              <a:ea typeface="Calibri" charset="0"/>
              <a:cs typeface="Calibri" charset="0"/>
              <a:sym typeface="Gill Sans"/>
            </a:endParaRPr>
          </a:p>
        </p:txBody>
      </p:sp>
      <p:sp>
        <p:nvSpPr>
          <p:cNvPr id="39" name="Shape 2537"/>
          <p:cNvSpPr/>
          <p:nvPr/>
        </p:nvSpPr>
        <p:spPr>
          <a:xfrm>
            <a:off x="8668133" y="2615665"/>
            <a:ext cx="365760" cy="365760"/>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chemeClr val="bg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0066A1"/>
              </a:solidFill>
              <a:effectLst>
                <a:outerShdw blurRad="38100" dist="12700" dir="5400000" rotWithShape="0">
                  <a:srgbClr val="000000">
                    <a:alpha val="50000"/>
                  </a:srgbClr>
                </a:outerShdw>
              </a:effectLst>
              <a:latin typeface="Myriad Pro" panose="020B0503030403020204" pitchFamily="34" charset="0"/>
              <a:ea typeface="Calibri" charset="0"/>
              <a:cs typeface="Calibri" charset="0"/>
              <a:sym typeface="Gill Sans"/>
            </a:endParaRPr>
          </a:p>
        </p:txBody>
      </p:sp>
      <p:sp>
        <p:nvSpPr>
          <p:cNvPr id="34" name="TextBox 33"/>
          <p:cNvSpPr txBox="1"/>
          <p:nvPr/>
        </p:nvSpPr>
        <p:spPr>
          <a:xfrm>
            <a:off x="2556632" y="4821743"/>
            <a:ext cx="1545500" cy="512961"/>
          </a:xfrm>
          <a:prstGeom prst="rect">
            <a:avLst/>
          </a:prstGeom>
          <a:noFill/>
        </p:spPr>
        <p:txBody>
          <a:bodyPr wrap="square" lIns="0" tIns="0" rIns="0" bIns="0" rtlCol="0">
            <a:spAutoFit/>
          </a:bodyPr>
          <a:lstStyle/>
          <a:p>
            <a:pPr algn="ctr" defTabSz="914217">
              <a:lnSpc>
                <a:spcPts val="2033"/>
              </a:lnSpc>
            </a:pPr>
            <a:r>
              <a:rPr lang="en-US" sz="1200" dirty="0">
                <a:ea typeface="Lato Light" charset="0"/>
                <a:cs typeface="Lato Light" charset="0"/>
              </a:rPr>
              <a:t>Decide the file location of the documents.</a:t>
            </a:r>
          </a:p>
        </p:txBody>
      </p:sp>
      <p:sp>
        <p:nvSpPr>
          <p:cNvPr id="27" name="Freeform 78"/>
          <p:cNvSpPr>
            <a:spLocks noChangeAspect="1" noEditPoints="1"/>
          </p:cNvSpPr>
          <p:nvPr/>
        </p:nvSpPr>
        <p:spPr bwMode="auto">
          <a:xfrm>
            <a:off x="6953710" y="2609685"/>
            <a:ext cx="115147" cy="365760"/>
          </a:xfrm>
          <a:custGeom>
            <a:avLst/>
            <a:gdLst>
              <a:gd name="T0" fmla="*/ 2147483646 w 16"/>
              <a:gd name="T1" fmla="*/ 2147483646 h 50"/>
              <a:gd name="T2" fmla="*/ 2147483646 w 16"/>
              <a:gd name="T3" fmla="*/ 2147483646 h 50"/>
              <a:gd name="T4" fmla="*/ 2147483646 w 16"/>
              <a:gd name="T5" fmla="*/ 2147483646 h 50"/>
              <a:gd name="T6" fmla="*/ 2147483646 w 16"/>
              <a:gd name="T7" fmla="*/ 2147483646 h 50"/>
              <a:gd name="T8" fmla="*/ 0 w 16"/>
              <a:gd name="T9" fmla="*/ 2147483646 h 50"/>
              <a:gd name="T10" fmla="*/ 2147483646 w 16"/>
              <a:gd name="T11" fmla="*/ 0 h 50"/>
              <a:gd name="T12" fmla="*/ 2147483646 w 16"/>
              <a:gd name="T13" fmla="*/ 0 h 50"/>
              <a:gd name="T14" fmla="*/ 2147483646 w 16"/>
              <a:gd name="T15" fmla="*/ 2147483646 h 50"/>
              <a:gd name="T16" fmla="*/ 2147483646 w 16"/>
              <a:gd name="T17" fmla="*/ 2147483646 h 50"/>
              <a:gd name="T18" fmla="*/ 2147483646 w 16"/>
              <a:gd name="T19" fmla="*/ 2147483646 h 50"/>
              <a:gd name="T20" fmla="*/ 2147483646 w 16"/>
              <a:gd name="T21" fmla="*/ 2147483646 h 50"/>
              <a:gd name="T22" fmla="*/ 2147483646 w 16"/>
              <a:gd name="T23" fmla="*/ 2147483646 h 50"/>
              <a:gd name="T24" fmla="*/ 2147483646 w 16"/>
              <a:gd name="T25" fmla="*/ 2147483646 h 50"/>
              <a:gd name="T26" fmla="*/ 2147483646 w 16"/>
              <a:gd name="T27" fmla="*/ 2147483646 h 50"/>
              <a:gd name="T28" fmla="*/ 2147483646 w 16"/>
              <a:gd name="T29" fmla="*/ 2147483646 h 50"/>
              <a:gd name="T30" fmla="*/ 2147483646 w 16"/>
              <a:gd name="T31" fmla="*/ 2147483646 h 50"/>
              <a:gd name="T32" fmla="*/ 2147483646 w 16"/>
              <a:gd name="T33" fmla="*/ 2147483646 h 50"/>
              <a:gd name="T34" fmla="*/ 2147483646 w 16"/>
              <a:gd name="T35" fmla="*/ 2147483646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 h="50">
                <a:moveTo>
                  <a:pt x="15" y="29"/>
                </a:moveTo>
                <a:cubicBezTo>
                  <a:pt x="15" y="30"/>
                  <a:pt x="14" y="32"/>
                  <a:pt x="13" y="32"/>
                </a:cubicBezTo>
                <a:cubicBezTo>
                  <a:pt x="4" y="32"/>
                  <a:pt x="4" y="32"/>
                  <a:pt x="4" y="32"/>
                </a:cubicBezTo>
                <a:cubicBezTo>
                  <a:pt x="2" y="32"/>
                  <a:pt x="1" y="30"/>
                  <a:pt x="1" y="29"/>
                </a:cubicBezTo>
                <a:cubicBezTo>
                  <a:pt x="0" y="2"/>
                  <a:pt x="0" y="2"/>
                  <a:pt x="0" y="2"/>
                </a:cubicBezTo>
                <a:cubicBezTo>
                  <a:pt x="0" y="1"/>
                  <a:pt x="1" y="0"/>
                  <a:pt x="2" y="0"/>
                </a:cubicBezTo>
                <a:cubicBezTo>
                  <a:pt x="14" y="0"/>
                  <a:pt x="14" y="0"/>
                  <a:pt x="14" y="0"/>
                </a:cubicBezTo>
                <a:cubicBezTo>
                  <a:pt x="15" y="0"/>
                  <a:pt x="16" y="1"/>
                  <a:pt x="16" y="2"/>
                </a:cubicBezTo>
                <a:lnTo>
                  <a:pt x="15" y="29"/>
                </a:lnTo>
                <a:close/>
                <a:moveTo>
                  <a:pt x="15" y="48"/>
                </a:moveTo>
                <a:cubicBezTo>
                  <a:pt x="15" y="49"/>
                  <a:pt x="14" y="50"/>
                  <a:pt x="13" y="50"/>
                </a:cubicBezTo>
                <a:cubicBezTo>
                  <a:pt x="4" y="50"/>
                  <a:pt x="4" y="50"/>
                  <a:pt x="4" y="50"/>
                </a:cubicBezTo>
                <a:cubicBezTo>
                  <a:pt x="2" y="50"/>
                  <a:pt x="1" y="49"/>
                  <a:pt x="1" y="48"/>
                </a:cubicBezTo>
                <a:cubicBezTo>
                  <a:pt x="1" y="40"/>
                  <a:pt x="1" y="40"/>
                  <a:pt x="1" y="40"/>
                </a:cubicBezTo>
                <a:cubicBezTo>
                  <a:pt x="1" y="38"/>
                  <a:pt x="2" y="37"/>
                  <a:pt x="4" y="37"/>
                </a:cubicBezTo>
                <a:cubicBezTo>
                  <a:pt x="13" y="37"/>
                  <a:pt x="13" y="37"/>
                  <a:pt x="13" y="37"/>
                </a:cubicBezTo>
                <a:cubicBezTo>
                  <a:pt x="14" y="37"/>
                  <a:pt x="15" y="38"/>
                  <a:pt x="15" y="40"/>
                </a:cubicBezTo>
                <a:lnTo>
                  <a:pt x="1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Tree>
    <p:extLst>
      <p:ext uri="{BB962C8B-B14F-4D97-AF65-F5344CB8AC3E}">
        <p14:creationId xmlns:p14="http://schemas.microsoft.com/office/powerpoint/2010/main" val="5985902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005076" y="241509"/>
            <a:ext cx="4181896" cy="723267"/>
          </a:xfrm>
          <a:prstGeom prst="rect">
            <a:avLst/>
          </a:prstGeom>
          <a:noFill/>
        </p:spPr>
        <p:txBody>
          <a:bodyPr wrap="none" lIns="45711" tIns="22856" rIns="45711" bIns="22856" rtlCol="0">
            <a:spAutoFit/>
          </a:bodyPr>
          <a:lstStyle/>
          <a:p>
            <a:pPr algn="ctr" defTabSz="914217"/>
            <a:r>
              <a:rPr lang="en-US" sz="4400" b="1" dirty="0">
                <a:solidFill>
                  <a:srgbClr val="0066A1"/>
                </a:solidFill>
                <a:latin typeface="Myriad Pro" panose="020B0503030403020204" pitchFamily="34" charset="0"/>
                <a:ea typeface="Lato" charset="0"/>
                <a:cs typeface="Lato" charset="0"/>
              </a:rPr>
              <a:t>Grading module</a:t>
            </a:r>
            <a:endParaRPr lang="id-ID" sz="4400" b="1" dirty="0">
              <a:solidFill>
                <a:srgbClr val="0066A1"/>
              </a:solidFill>
              <a:latin typeface="Myriad Pro" panose="020B0503030403020204" pitchFamily="34" charset="0"/>
              <a:ea typeface="Lato" charset="0"/>
              <a:cs typeface="Lato" charset="0"/>
            </a:endParaRPr>
          </a:p>
        </p:txBody>
      </p:sp>
      <p:sp>
        <p:nvSpPr>
          <p:cNvPr id="3" name="Rectangle 2"/>
          <p:cNvSpPr/>
          <p:nvPr/>
        </p:nvSpPr>
        <p:spPr>
          <a:xfrm>
            <a:off x="5718037" y="1235334"/>
            <a:ext cx="776519" cy="4571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defTabSz="914217"/>
            <a:endParaRPr lang="en-US" dirty="0">
              <a:solidFill>
                <a:srgbClr val="0066A1"/>
              </a:solidFill>
              <a:latin typeface="Myriad Pro" panose="020B0503030403020204" pitchFamily="34" charset="0"/>
            </a:endParaRPr>
          </a:p>
        </p:txBody>
      </p:sp>
      <p:sp>
        <p:nvSpPr>
          <p:cNvPr id="5" name="TextBox 4"/>
          <p:cNvSpPr txBox="1"/>
          <p:nvPr/>
        </p:nvSpPr>
        <p:spPr>
          <a:xfrm>
            <a:off x="555222" y="1540684"/>
            <a:ext cx="11102147" cy="4893639"/>
          </a:xfrm>
          <a:prstGeom prst="rect">
            <a:avLst/>
          </a:prstGeom>
          <a:noFill/>
        </p:spPr>
        <p:txBody>
          <a:bodyPr wrap="square" lIns="45711" tIns="22856" rIns="45711" bIns="22856" rtlCol="0">
            <a:spAutoFit/>
          </a:bodyPr>
          <a:lstStyle/>
          <a:p>
            <a:r>
              <a:rPr lang="en-GB" sz="3500" dirty="0">
                <a:solidFill>
                  <a:srgbClr val="0066A1"/>
                </a:solidFill>
                <a:latin typeface="Myriad Pro" panose="020B0503030403020204" pitchFamily="34" charset="0"/>
                <a:ea typeface="Lato" charset="0"/>
                <a:cs typeface="Lato" charset="0"/>
              </a:rPr>
              <a:t>The aim of the grading module is to speed up the grading of assignments, essays and open question exams. This is achieved by:</a:t>
            </a:r>
            <a:endParaRPr lang="nl-NL" sz="3500" dirty="0">
              <a:solidFill>
                <a:srgbClr val="0066A1"/>
              </a:solidFill>
              <a:latin typeface="Myriad Pro" panose="020B0503030403020204" pitchFamily="34" charset="0"/>
              <a:ea typeface="Lato" charset="0"/>
              <a:cs typeface="Lato" charset="0"/>
            </a:endParaRPr>
          </a:p>
          <a:p>
            <a:pPr marL="1028700" lvl="1" indent="-571500" defTabSz="914217">
              <a:buFont typeface="Arial" panose="020B0604020202020204" pitchFamily="34" charset="0"/>
              <a:buChar char="•"/>
            </a:pPr>
            <a:r>
              <a:rPr lang="nl-NL" sz="3500" dirty="0">
                <a:solidFill>
                  <a:srgbClr val="0066A1"/>
                </a:solidFill>
                <a:latin typeface="Myriad Pro" panose="020B0503030403020204" pitchFamily="34" charset="0"/>
                <a:ea typeface="Lato" charset="0"/>
                <a:cs typeface="Lato" charset="0"/>
              </a:rPr>
              <a:t>Ordering of </a:t>
            </a:r>
            <a:r>
              <a:rPr lang="nl-NL" sz="3500" dirty="0" err="1">
                <a:solidFill>
                  <a:srgbClr val="0066A1"/>
                </a:solidFill>
                <a:latin typeface="Myriad Pro" panose="020B0503030403020204" pitchFamily="34" charset="0"/>
                <a:ea typeface="Lato" charset="0"/>
                <a:cs typeface="Lato" charset="0"/>
              </a:rPr>
              <a:t>assignments</a:t>
            </a:r>
            <a:r>
              <a:rPr lang="nl-NL" sz="3500" dirty="0">
                <a:solidFill>
                  <a:srgbClr val="0066A1"/>
                </a:solidFill>
                <a:latin typeface="Myriad Pro" panose="020B0503030403020204" pitchFamily="34" charset="0"/>
                <a:ea typeface="Lato" charset="0"/>
                <a:cs typeface="Lato" charset="0"/>
              </a:rPr>
              <a:t>, essays </a:t>
            </a:r>
            <a:r>
              <a:rPr lang="nl-NL" sz="3500" dirty="0" err="1">
                <a:solidFill>
                  <a:srgbClr val="0066A1"/>
                </a:solidFill>
                <a:latin typeface="Myriad Pro" panose="020B0503030403020204" pitchFamily="34" charset="0"/>
                <a:ea typeface="Lato" charset="0"/>
                <a:cs typeface="Lato" charset="0"/>
              </a:rPr>
              <a:t>and</a:t>
            </a:r>
            <a:r>
              <a:rPr lang="nl-NL" sz="3500" dirty="0">
                <a:solidFill>
                  <a:srgbClr val="0066A1"/>
                </a:solidFill>
                <a:latin typeface="Myriad Pro" panose="020B0503030403020204" pitchFamily="34" charset="0"/>
                <a:ea typeface="Lato" charset="0"/>
                <a:cs typeface="Lato" charset="0"/>
              </a:rPr>
              <a:t> </a:t>
            </a:r>
            <a:r>
              <a:rPr lang="nl-NL" sz="3500" dirty="0" err="1">
                <a:solidFill>
                  <a:srgbClr val="0066A1"/>
                </a:solidFill>
                <a:latin typeface="Myriad Pro" panose="020B0503030403020204" pitchFamily="34" charset="0"/>
                <a:ea typeface="Lato" charset="0"/>
                <a:cs typeface="Lato" charset="0"/>
              </a:rPr>
              <a:t>exam</a:t>
            </a:r>
            <a:r>
              <a:rPr lang="nl-NL" sz="3500" dirty="0">
                <a:solidFill>
                  <a:srgbClr val="0066A1"/>
                </a:solidFill>
                <a:latin typeface="Myriad Pro" panose="020B0503030403020204" pitchFamily="34" charset="0"/>
                <a:ea typeface="Lato" charset="0"/>
                <a:cs typeface="Lato" charset="0"/>
              </a:rPr>
              <a:t> </a:t>
            </a:r>
            <a:r>
              <a:rPr lang="nl-NL" sz="3500" dirty="0" err="1">
                <a:solidFill>
                  <a:srgbClr val="0066A1"/>
                </a:solidFill>
                <a:latin typeface="Myriad Pro" panose="020B0503030403020204" pitchFamily="34" charset="0"/>
                <a:ea typeface="Lato" charset="0"/>
                <a:cs typeface="Lato" charset="0"/>
              </a:rPr>
              <a:t>answers</a:t>
            </a:r>
            <a:r>
              <a:rPr lang="nl-NL" sz="3500" dirty="0">
                <a:solidFill>
                  <a:srgbClr val="0066A1"/>
                </a:solidFill>
                <a:latin typeface="Myriad Pro" panose="020B0503030403020204" pitchFamily="34" charset="0"/>
                <a:ea typeface="Lato" charset="0"/>
                <a:cs typeface="Lato" charset="0"/>
              </a:rPr>
              <a:t> </a:t>
            </a:r>
            <a:r>
              <a:rPr lang="nl-NL" sz="3500" dirty="0" err="1">
                <a:solidFill>
                  <a:srgbClr val="0066A1"/>
                </a:solidFill>
                <a:latin typeface="Myriad Pro" panose="020B0503030403020204" pitchFamily="34" charset="0"/>
                <a:ea typeface="Lato" charset="0"/>
                <a:cs typeface="Lato" charset="0"/>
              </a:rPr>
              <a:t>based</a:t>
            </a:r>
            <a:r>
              <a:rPr lang="nl-NL" sz="3500" dirty="0">
                <a:solidFill>
                  <a:srgbClr val="0066A1"/>
                </a:solidFill>
                <a:latin typeface="Myriad Pro" panose="020B0503030403020204" pitchFamily="34" charset="0"/>
                <a:ea typeface="Lato" charset="0"/>
                <a:cs typeface="Lato" charset="0"/>
              </a:rPr>
              <a:t> on scores</a:t>
            </a:r>
          </a:p>
          <a:p>
            <a:pPr marL="1028700" lvl="1" indent="-571500" defTabSz="914217">
              <a:buFont typeface="Arial" panose="020B0604020202020204" pitchFamily="34" charset="0"/>
              <a:buChar char="•"/>
            </a:pPr>
            <a:r>
              <a:rPr lang="nl-NL" sz="3500" dirty="0" err="1">
                <a:solidFill>
                  <a:srgbClr val="0066A1"/>
                </a:solidFill>
                <a:latin typeface="Myriad Pro" panose="020B0503030403020204" pitchFamily="34" charset="0"/>
                <a:ea typeface="Lato" charset="0"/>
                <a:cs typeface="Lato" charset="0"/>
              </a:rPr>
              <a:t>Selecting</a:t>
            </a:r>
            <a:r>
              <a:rPr lang="nl-NL" sz="3500" dirty="0">
                <a:solidFill>
                  <a:srgbClr val="0066A1"/>
                </a:solidFill>
                <a:latin typeface="Myriad Pro" panose="020B0503030403020204" pitchFamily="34" charset="0"/>
                <a:ea typeface="Lato" charset="0"/>
                <a:cs typeface="Lato" charset="0"/>
              </a:rPr>
              <a:t> a </a:t>
            </a:r>
            <a:r>
              <a:rPr lang="nl-NL" sz="3500" dirty="0" err="1">
                <a:solidFill>
                  <a:srgbClr val="0066A1"/>
                </a:solidFill>
                <a:latin typeface="Myriad Pro" panose="020B0503030403020204" pitchFamily="34" charset="0"/>
                <a:ea typeface="Lato" charset="0"/>
                <a:cs typeface="Lato" charset="0"/>
              </a:rPr>
              <a:t>number</a:t>
            </a:r>
            <a:r>
              <a:rPr lang="nl-NL" sz="3500" dirty="0">
                <a:solidFill>
                  <a:srgbClr val="0066A1"/>
                </a:solidFill>
                <a:latin typeface="Myriad Pro" panose="020B0503030403020204" pitchFamily="34" charset="0"/>
                <a:ea typeface="Lato" charset="0"/>
                <a:cs typeface="Lato" charset="0"/>
              </a:rPr>
              <a:t> of </a:t>
            </a:r>
            <a:r>
              <a:rPr lang="nl-NL" sz="3500" dirty="0" err="1">
                <a:solidFill>
                  <a:srgbClr val="0066A1"/>
                </a:solidFill>
                <a:latin typeface="Myriad Pro" panose="020B0503030403020204" pitchFamily="34" charset="0"/>
                <a:ea typeface="Lato" charset="0"/>
                <a:cs typeface="Lato" charset="0"/>
              </a:rPr>
              <a:t>examples</a:t>
            </a:r>
            <a:r>
              <a:rPr lang="nl-NL" sz="3500" dirty="0">
                <a:solidFill>
                  <a:srgbClr val="0066A1"/>
                </a:solidFill>
                <a:latin typeface="Myriad Pro" panose="020B0503030403020204" pitchFamily="34" charset="0"/>
                <a:ea typeface="Lato" charset="0"/>
                <a:cs typeface="Lato" charset="0"/>
              </a:rPr>
              <a:t> of </a:t>
            </a:r>
            <a:r>
              <a:rPr lang="nl-NL" sz="3500" dirty="0" err="1">
                <a:solidFill>
                  <a:srgbClr val="0066A1"/>
                </a:solidFill>
                <a:latin typeface="Myriad Pro" panose="020B0503030403020204" pitchFamily="34" charset="0"/>
                <a:ea typeface="Lato" charset="0"/>
                <a:cs typeface="Lato" charset="0"/>
              </a:rPr>
              <a:t>good</a:t>
            </a:r>
            <a:r>
              <a:rPr lang="nl-NL" sz="3500" dirty="0">
                <a:solidFill>
                  <a:srgbClr val="0066A1"/>
                </a:solidFill>
                <a:latin typeface="Myriad Pro" panose="020B0503030403020204" pitchFamily="34" charset="0"/>
                <a:ea typeface="Lato" charset="0"/>
                <a:cs typeface="Lato" charset="0"/>
              </a:rPr>
              <a:t> </a:t>
            </a:r>
            <a:r>
              <a:rPr lang="nl-NL" sz="3500" dirty="0" err="1">
                <a:solidFill>
                  <a:srgbClr val="0066A1"/>
                </a:solidFill>
                <a:latin typeface="Myriad Pro" panose="020B0503030403020204" pitchFamily="34" charset="0"/>
                <a:ea typeface="Lato" charset="0"/>
                <a:cs typeface="Lato" charset="0"/>
              </a:rPr>
              <a:t>answers</a:t>
            </a:r>
            <a:r>
              <a:rPr lang="nl-NL" sz="3500" dirty="0">
                <a:solidFill>
                  <a:srgbClr val="0066A1"/>
                </a:solidFill>
                <a:latin typeface="Myriad Pro" panose="020B0503030403020204" pitchFamily="34" charset="0"/>
                <a:ea typeface="Lato" charset="0"/>
                <a:cs typeface="Lato" charset="0"/>
              </a:rPr>
              <a:t>, ‘</a:t>
            </a:r>
            <a:r>
              <a:rPr lang="nl-NL" sz="3500" dirty="0" err="1">
                <a:solidFill>
                  <a:srgbClr val="0066A1"/>
                </a:solidFill>
                <a:latin typeface="Myriad Pro" panose="020B0503030403020204" pitchFamily="34" charset="0"/>
                <a:ea typeface="Lato" charset="0"/>
                <a:cs typeface="Lato" charset="0"/>
              </a:rPr>
              <a:t>examples</a:t>
            </a:r>
            <a:r>
              <a:rPr lang="nl-NL" sz="3500" dirty="0">
                <a:solidFill>
                  <a:srgbClr val="0066A1"/>
                </a:solidFill>
                <a:latin typeface="Myriad Pro" panose="020B0503030403020204" pitchFamily="34" charset="0"/>
                <a:ea typeface="Lato" charset="0"/>
                <a:cs typeface="Lato" charset="0"/>
              </a:rPr>
              <a:t>’, </a:t>
            </a:r>
            <a:r>
              <a:rPr lang="nl-NL" sz="3500" dirty="0" err="1">
                <a:solidFill>
                  <a:srgbClr val="0066A1"/>
                </a:solidFill>
                <a:latin typeface="Myriad Pro" panose="020B0503030403020204" pitchFamily="34" charset="0"/>
                <a:ea typeface="Lato" charset="0"/>
                <a:cs typeface="Lato" charset="0"/>
              </a:rPr>
              <a:t>and</a:t>
            </a:r>
            <a:r>
              <a:rPr lang="nl-NL" sz="3500" dirty="0">
                <a:solidFill>
                  <a:srgbClr val="0066A1"/>
                </a:solidFill>
                <a:latin typeface="Myriad Pro" panose="020B0503030403020204" pitchFamily="34" charset="0"/>
                <a:ea typeface="Lato" charset="0"/>
                <a:cs typeface="Lato" charset="0"/>
              </a:rPr>
              <a:t> bad </a:t>
            </a:r>
            <a:r>
              <a:rPr lang="nl-NL" sz="3500" dirty="0" err="1">
                <a:solidFill>
                  <a:srgbClr val="0066A1"/>
                </a:solidFill>
                <a:latin typeface="Myriad Pro" panose="020B0503030403020204" pitchFamily="34" charset="0"/>
                <a:ea typeface="Lato" charset="0"/>
                <a:cs typeface="Lato" charset="0"/>
              </a:rPr>
              <a:t>answers</a:t>
            </a:r>
            <a:r>
              <a:rPr lang="nl-NL" sz="3500" dirty="0">
                <a:solidFill>
                  <a:srgbClr val="0066A1"/>
                </a:solidFill>
                <a:latin typeface="Myriad Pro" panose="020B0503030403020204" pitchFamily="34" charset="0"/>
                <a:ea typeface="Lato" charset="0"/>
                <a:cs typeface="Lato" charset="0"/>
              </a:rPr>
              <a:t>, ‘counter-</a:t>
            </a:r>
            <a:r>
              <a:rPr lang="nl-NL" sz="3500" dirty="0" err="1">
                <a:solidFill>
                  <a:srgbClr val="0066A1"/>
                </a:solidFill>
                <a:latin typeface="Myriad Pro" panose="020B0503030403020204" pitchFamily="34" charset="0"/>
                <a:ea typeface="Lato" charset="0"/>
                <a:cs typeface="Lato" charset="0"/>
              </a:rPr>
              <a:t>examples</a:t>
            </a:r>
            <a:r>
              <a:rPr lang="nl-NL" sz="3500" dirty="0">
                <a:solidFill>
                  <a:srgbClr val="0066A1"/>
                </a:solidFill>
                <a:latin typeface="Myriad Pro" panose="020B0503030403020204" pitchFamily="34" charset="0"/>
                <a:ea typeface="Lato" charset="0"/>
                <a:cs typeface="Lato" charset="0"/>
              </a:rPr>
              <a:t>’ (input teacher)</a:t>
            </a:r>
          </a:p>
          <a:p>
            <a:pPr marL="1028700" lvl="1" indent="-571500" defTabSz="914217">
              <a:buFont typeface="Arial" panose="020B0604020202020204" pitchFamily="34" charset="0"/>
              <a:buChar char="•"/>
            </a:pPr>
            <a:r>
              <a:rPr lang="nl-NL" sz="3500" dirty="0">
                <a:solidFill>
                  <a:srgbClr val="0066A1"/>
                </a:solidFill>
                <a:latin typeface="Myriad Pro" panose="020B0503030403020204" pitchFamily="34" charset="0"/>
                <a:ea typeface="Lato" charset="0"/>
                <a:cs typeface="Lato" charset="0"/>
              </a:rPr>
              <a:t>An </a:t>
            </a:r>
            <a:r>
              <a:rPr lang="nl-NL" sz="3500" dirty="0" err="1">
                <a:solidFill>
                  <a:srgbClr val="0066A1"/>
                </a:solidFill>
                <a:latin typeface="Myriad Pro" panose="020B0503030403020204" pitchFamily="34" charset="0"/>
                <a:ea typeface="Lato" charset="0"/>
                <a:cs typeface="Lato" charset="0"/>
              </a:rPr>
              <a:t>iterative</a:t>
            </a:r>
            <a:r>
              <a:rPr lang="nl-NL" sz="3500" dirty="0">
                <a:solidFill>
                  <a:srgbClr val="0066A1"/>
                </a:solidFill>
                <a:latin typeface="Myriad Pro" panose="020B0503030403020204" pitchFamily="34" charset="0"/>
                <a:ea typeface="Lato" charset="0"/>
                <a:cs typeface="Lato" charset="0"/>
              </a:rPr>
              <a:t> </a:t>
            </a:r>
            <a:r>
              <a:rPr lang="nl-NL" sz="3500" dirty="0" err="1">
                <a:solidFill>
                  <a:srgbClr val="0066A1"/>
                </a:solidFill>
                <a:latin typeface="Myriad Pro" panose="020B0503030403020204" pitchFamily="34" charset="0"/>
                <a:ea typeface="Lato" charset="0"/>
                <a:cs typeface="Lato" charset="0"/>
              </a:rPr>
              <a:t>process</a:t>
            </a:r>
            <a:endParaRPr lang="nl-NL" sz="3500" dirty="0">
              <a:solidFill>
                <a:srgbClr val="0066A1"/>
              </a:solidFill>
              <a:latin typeface="Myriad Pro" panose="020B0503030403020204" pitchFamily="34" charset="0"/>
              <a:ea typeface="Lato" charset="0"/>
              <a:cs typeface="Lato" charset="0"/>
            </a:endParaRPr>
          </a:p>
        </p:txBody>
      </p:sp>
    </p:spTree>
    <p:extLst>
      <p:ext uri="{BB962C8B-B14F-4D97-AF65-F5344CB8AC3E}">
        <p14:creationId xmlns:p14="http://schemas.microsoft.com/office/powerpoint/2010/main" val="42243882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2" name="Group 41"/>
          <p:cNvGrpSpPr/>
          <p:nvPr/>
        </p:nvGrpSpPr>
        <p:grpSpPr>
          <a:xfrm>
            <a:off x="3580845" y="2260556"/>
            <a:ext cx="5030662" cy="2895893"/>
            <a:chOff x="5898415" y="1976415"/>
            <a:chExt cx="5654530" cy="3255020"/>
          </a:xfrm>
        </p:grpSpPr>
        <p:sp>
          <p:nvSpPr>
            <p:cNvPr id="43" name="Freeform 45"/>
            <p:cNvSpPr>
              <a:spLocks/>
            </p:cNvSpPr>
            <p:nvPr/>
          </p:nvSpPr>
          <p:spPr bwMode="auto">
            <a:xfrm>
              <a:off x="5898415" y="5105745"/>
              <a:ext cx="2848207" cy="125690"/>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latin typeface="Lato Light" charset="0"/>
              </a:endParaRPr>
            </a:p>
          </p:txBody>
        </p:sp>
        <p:sp>
          <p:nvSpPr>
            <p:cNvPr id="44" name="Freeform 46"/>
            <p:cNvSpPr>
              <a:spLocks/>
            </p:cNvSpPr>
            <p:nvPr/>
          </p:nvSpPr>
          <p:spPr bwMode="auto">
            <a:xfrm>
              <a:off x="8704736" y="5105745"/>
              <a:ext cx="2848207" cy="125690"/>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latin typeface="Lato Light" charset="0"/>
              </a:endParaRPr>
            </a:p>
          </p:txBody>
        </p:sp>
        <p:sp>
          <p:nvSpPr>
            <p:cNvPr id="45" name="Freeform 47"/>
            <p:cNvSpPr>
              <a:spLocks/>
            </p:cNvSpPr>
            <p:nvPr/>
          </p:nvSpPr>
          <p:spPr bwMode="auto">
            <a:xfrm>
              <a:off x="6455812" y="1976415"/>
              <a:ext cx="4581618" cy="3138999"/>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latin typeface="Lato Light" charset="0"/>
              </a:endParaRPr>
            </a:p>
          </p:txBody>
        </p:sp>
        <p:sp>
          <p:nvSpPr>
            <p:cNvPr id="46" name="Freeform 48"/>
            <p:cNvSpPr>
              <a:spLocks/>
            </p:cNvSpPr>
            <p:nvPr/>
          </p:nvSpPr>
          <p:spPr bwMode="auto">
            <a:xfrm>
              <a:off x="6471923" y="1992528"/>
              <a:ext cx="4552622" cy="3106772"/>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latin typeface="Lato Light" charset="0"/>
              </a:endParaRPr>
            </a:p>
          </p:txBody>
        </p:sp>
        <p:sp>
          <p:nvSpPr>
            <p:cNvPr id="47" name="Rectangle 50"/>
            <p:cNvSpPr>
              <a:spLocks noChangeArrowheads="1"/>
            </p:cNvSpPr>
            <p:nvPr/>
          </p:nvSpPr>
          <p:spPr bwMode="auto">
            <a:xfrm>
              <a:off x="5898415" y="5054180"/>
              <a:ext cx="5654530" cy="103129"/>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900">
                <a:latin typeface="Lato Light" charset="0"/>
              </a:endParaRPr>
            </a:p>
          </p:txBody>
        </p:sp>
        <p:sp>
          <p:nvSpPr>
            <p:cNvPr id="48" name="Freeform 51"/>
            <p:cNvSpPr>
              <a:spLocks/>
            </p:cNvSpPr>
            <p:nvPr/>
          </p:nvSpPr>
          <p:spPr bwMode="auto">
            <a:xfrm>
              <a:off x="8318101" y="5054180"/>
              <a:ext cx="811932" cy="5801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latin typeface="Lato Light" charset="0"/>
              </a:endParaRPr>
            </a:p>
          </p:txBody>
        </p:sp>
        <p:sp>
          <p:nvSpPr>
            <p:cNvPr id="49" name="Rectangle 52"/>
            <p:cNvSpPr>
              <a:spLocks noChangeArrowheads="1"/>
            </p:cNvSpPr>
            <p:nvPr/>
          </p:nvSpPr>
          <p:spPr bwMode="auto">
            <a:xfrm>
              <a:off x="6623354" y="2189119"/>
              <a:ext cx="4249758" cy="2684587"/>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900">
                <a:latin typeface="Lato Light" charset="0"/>
              </a:endParaRPr>
            </a:p>
          </p:txBody>
        </p:sp>
        <p:sp>
          <p:nvSpPr>
            <p:cNvPr id="50" name="Oval 54"/>
            <p:cNvSpPr>
              <a:spLocks noChangeArrowheads="1"/>
            </p:cNvSpPr>
            <p:nvPr/>
          </p:nvSpPr>
          <p:spPr bwMode="auto">
            <a:xfrm>
              <a:off x="8720847" y="2076321"/>
              <a:ext cx="48330" cy="48343"/>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latin typeface="Lato Light" charset="0"/>
              </a:endParaRPr>
            </a:p>
          </p:txBody>
        </p:sp>
        <p:sp>
          <p:nvSpPr>
            <p:cNvPr id="51" name="Oval 55"/>
            <p:cNvSpPr>
              <a:spLocks noChangeArrowheads="1"/>
            </p:cNvSpPr>
            <p:nvPr/>
          </p:nvSpPr>
          <p:spPr bwMode="auto">
            <a:xfrm>
              <a:off x="8720847" y="2073099"/>
              <a:ext cx="48330" cy="45119"/>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latin typeface="Lato Light" charset="0"/>
              </a:endParaRPr>
            </a:p>
          </p:txBody>
        </p:sp>
        <p:sp>
          <p:nvSpPr>
            <p:cNvPr id="52" name="Oval 56"/>
            <p:cNvSpPr>
              <a:spLocks noChangeArrowheads="1"/>
            </p:cNvSpPr>
            <p:nvPr/>
          </p:nvSpPr>
          <p:spPr bwMode="auto">
            <a:xfrm>
              <a:off x="8730511" y="2079544"/>
              <a:ext cx="28999" cy="322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latin typeface="Lato Light" charset="0"/>
              </a:endParaRPr>
            </a:p>
          </p:txBody>
        </p:sp>
        <p:sp>
          <p:nvSpPr>
            <p:cNvPr id="53" name="Oval 57"/>
            <p:cNvSpPr>
              <a:spLocks noChangeArrowheads="1"/>
            </p:cNvSpPr>
            <p:nvPr/>
          </p:nvSpPr>
          <p:spPr bwMode="auto">
            <a:xfrm>
              <a:off x="8736955" y="2089212"/>
              <a:ext cx="16111" cy="16115"/>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latin typeface="Lato Light" charset="0"/>
              </a:endParaRPr>
            </a:p>
          </p:txBody>
        </p:sp>
        <p:sp>
          <p:nvSpPr>
            <p:cNvPr id="54" name="Freeform 58"/>
            <p:cNvSpPr>
              <a:spLocks/>
            </p:cNvSpPr>
            <p:nvPr/>
          </p:nvSpPr>
          <p:spPr bwMode="auto">
            <a:xfrm>
              <a:off x="8743399" y="2092436"/>
              <a:ext cx="3223" cy="644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latin typeface="Lato Light" charset="0"/>
              </a:endParaRPr>
            </a:p>
          </p:txBody>
        </p:sp>
      </p:grpSp>
      <p:sp>
        <p:nvSpPr>
          <p:cNvPr id="55" name="Subtitle 2"/>
          <p:cNvSpPr txBox="1">
            <a:spLocks/>
          </p:cNvSpPr>
          <p:nvPr/>
        </p:nvSpPr>
        <p:spPr>
          <a:xfrm>
            <a:off x="8873675" y="2609889"/>
            <a:ext cx="2871537" cy="139221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20"/>
              </a:lnSpc>
            </a:pPr>
            <a:r>
              <a:rPr lang="en-GB" sz="1200" dirty="0"/>
              <a:t>During the process the teacher has complete control. CODAS aids the teacher, but it is the teacher who determines the grading criteria and reviews the results.</a:t>
            </a:r>
            <a:endParaRPr lang="nl-NL" sz="1200" dirty="0"/>
          </a:p>
        </p:txBody>
      </p:sp>
      <p:sp>
        <p:nvSpPr>
          <p:cNvPr id="69" name="TextBox 68"/>
          <p:cNvSpPr txBox="1"/>
          <p:nvPr/>
        </p:nvSpPr>
        <p:spPr>
          <a:xfrm>
            <a:off x="8936057" y="2299939"/>
            <a:ext cx="930063" cy="276999"/>
          </a:xfrm>
          <a:prstGeom prst="rect">
            <a:avLst/>
          </a:prstGeom>
          <a:noFill/>
        </p:spPr>
        <p:txBody>
          <a:bodyPr wrap="none" rtlCol="0" anchor="ctr" anchorCtr="0">
            <a:spAutoFit/>
          </a:bodyPr>
          <a:lstStyle/>
          <a:p>
            <a:r>
              <a:rPr lang="en-US" sz="1200" b="1" dirty="0">
                <a:solidFill>
                  <a:schemeClr val="tx2"/>
                </a:solidFill>
                <a:latin typeface="Lato Black" charset="0"/>
                <a:ea typeface="Lato Black" charset="0"/>
                <a:cs typeface="Lato Black" charset="0"/>
              </a:rPr>
              <a:t>CONTROL</a:t>
            </a:r>
          </a:p>
        </p:txBody>
      </p:sp>
      <p:sp>
        <p:nvSpPr>
          <p:cNvPr id="70" name="Subtitle 2"/>
          <p:cNvSpPr txBox="1">
            <a:spLocks/>
          </p:cNvSpPr>
          <p:nvPr/>
        </p:nvSpPr>
        <p:spPr>
          <a:xfrm>
            <a:off x="8905136" y="4969032"/>
            <a:ext cx="2234527" cy="854884"/>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20"/>
              </a:lnSpc>
            </a:pPr>
            <a:r>
              <a:rPr lang="en-GB" sz="1200" dirty="0"/>
              <a:t>Hundreds of grading hours can be saved each year by using the CODAS software.</a:t>
            </a:r>
            <a:endParaRPr lang="nl-NL" sz="1200" dirty="0"/>
          </a:p>
        </p:txBody>
      </p:sp>
      <p:sp>
        <p:nvSpPr>
          <p:cNvPr id="71" name="TextBox 70"/>
          <p:cNvSpPr txBox="1"/>
          <p:nvPr/>
        </p:nvSpPr>
        <p:spPr>
          <a:xfrm>
            <a:off x="8967517" y="4659082"/>
            <a:ext cx="944489" cy="276999"/>
          </a:xfrm>
          <a:prstGeom prst="rect">
            <a:avLst/>
          </a:prstGeom>
          <a:noFill/>
        </p:spPr>
        <p:txBody>
          <a:bodyPr wrap="none" rtlCol="0" anchor="ctr" anchorCtr="0">
            <a:spAutoFit/>
          </a:bodyPr>
          <a:lstStyle/>
          <a:p>
            <a:r>
              <a:rPr lang="en-US" sz="1200" b="1" dirty="0">
                <a:solidFill>
                  <a:schemeClr val="tx2"/>
                </a:solidFill>
                <a:latin typeface="Lato Black" charset="0"/>
                <a:ea typeface="Lato Black" charset="0"/>
                <a:cs typeface="Lato Black" charset="0"/>
              </a:rPr>
              <a:t>EFFICIENT</a:t>
            </a:r>
          </a:p>
        </p:txBody>
      </p:sp>
      <p:sp>
        <p:nvSpPr>
          <p:cNvPr id="72" name="TextBox 71"/>
          <p:cNvSpPr txBox="1"/>
          <p:nvPr/>
        </p:nvSpPr>
        <p:spPr>
          <a:xfrm>
            <a:off x="8878889" y="1613469"/>
            <a:ext cx="783763" cy="738664"/>
          </a:xfrm>
          <a:prstGeom prst="rect">
            <a:avLst/>
          </a:prstGeom>
          <a:noFill/>
        </p:spPr>
        <p:txBody>
          <a:bodyPr wrap="none" rtlCol="0">
            <a:spAutoFit/>
          </a:bodyPr>
          <a:lstStyle/>
          <a:p>
            <a:pPr algn="ctr"/>
            <a:r>
              <a:rPr lang="en-US" sz="4200" dirty="0">
                <a:solidFill>
                  <a:srgbClr val="0066A1"/>
                </a:solidFill>
                <a:latin typeface="Lato Black" charset="0"/>
                <a:ea typeface="Lato Black" charset="0"/>
                <a:cs typeface="Lato Black" charset="0"/>
              </a:rPr>
              <a:t>03</a:t>
            </a:r>
          </a:p>
        </p:txBody>
      </p:sp>
      <p:sp>
        <p:nvSpPr>
          <p:cNvPr id="73" name="TextBox 72"/>
          <p:cNvSpPr txBox="1"/>
          <p:nvPr/>
        </p:nvSpPr>
        <p:spPr>
          <a:xfrm>
            <a:off x="8865852" y="3939796"/>
            <a:ext cx="809838" cy="738664"/>
          </a:xfrm>
          <a:prstGeom prst="rect">
            <a:avLst/>
          </a:prstGeom>
          <a:noFill/>
        </p:spPr>
        <p:txBody>
          <a:bodyPr wrap="none" rtlCol="0">
            <a:spAutoFit/>
          </a:bodyPr>
          <a:lstStyle/>
          <a:p>
            <a:pPr algn="ctr"/>
            <a:r>
              <a:rPr lang="en-US" sz="4200" dirty="0">
                <a:solidFill>
                  <a:srgbClr val="0066A1"/>
                </a:solidFill>
                <a:latin typeface="Lato Black" charset="0"/>
                <a:ea typeface="Lato Black" charset="0"/>
                <a:cs typeface="Lato Black" charset="0"/>
              </a:rPr>
              <a:t>04</a:t>
            </a:r>
          </a:p>
        </p:txBody>
      </p:sp>
      <p:sp>
        <p:nvSpPr>
          <p:cNvPr id="74" name="Subtitle 2"/>
          <p:cNvSpPr txBox="1">
            <a:spLocks/>
          </p:cNvSpPr>
          <p:nvPr/>
        </p:nvSpPr>
        <p:spPr>
          <a:xfrm>
            <a:off x="739561" y="2609889"/>
            <a:ext cx="2461397" cy="113573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2020"/>
              </a:lnSpc>
            </a:pPr>
            <a:r>
              <a:rPr lang="en-GB" sz="1200" dirty="0"/>
              <a:t>The assignments at the top of the list are likely to be the best and those at the bottom are likely to be the worst.</a:t>
            </a:r>
            <a:endParaRPr lang="nl-NL" sz="1200" dirty="0"/>
          </a:p>
        </p:txBody>
      </p:sp>
      <p:sp>
        <p:nvSpPr>
          <p:cNvPr id="75" name="TextBox 74"/>
          <p:cNvSpPr txBox="1"/>
          <p:nvPr/>
        </p:nvSpPr>
        <p:spPr>
          <a:xfrm>
            <a:off x="2423081" y="2299939"/>
            <a:ext cx="731290" cy="276999"/>
          </a:xfrm>
          <a:prstGeom prst="rect">
            <a:avLst/>
          </a:prstGeom>
          <a:noFill/>
        </p:spPr>
        <p:txBody>
          <a:bodyPr wrap="none" rtlCol="0" anchor="ctr" anchorCtr="0">
            <a:spAutoFit/>
          </a:bodyPr>
          <a:lstStyle/>
          <a:p>
            <a:pPr algn="r"/>
            <a:r>
              <a:rPr lang="en-US" sz="1200" b="1" dirty="0">
                <a:solidFill>
                  <a:schemeClr val="tx2"/>
                </a:solidFill>
                <a:latin typeface="Lato Black" charset="0"/>
                <a:ea typeface="Lato Black" charset="0"/>
                <a:cs typeface="Lato Black" charset="0"/>
              </a:rPr>
              <a:t>SIMPLE</a:t>
            </a:r>
          </a:p>
        </p:txBody>
      </p:sp>
      <p:sp>
        <p:nvSpPr>
          <p:cNvPr id="76" name="Subtitle 2"/>
          <p:cNvSpPr txBox="1">
            <a:spLocks/>
          </p:cNvSpPr>
          <p:nvPr/>
        </p:nvSpPr>
        <p:spPr>
          <a:xfrm>
            <a:off x="771021" y="4969032"/>
            <a:ext cx="2461397" cy="1367845"/>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2020"/>
              </a:lnSpc>
            </a:pPr>
            <a:r>
              <a:rPr lang="en-GB" sz="1200" dirty="0"/>
              <a:t>The software shows the teacher which documents have been manually reviewed, and which have been automatically reviewed.</a:t>
            </a:r>
            <a:endParaRPr lang="nl-NL" sz="1200" dirty="0"/>
          </a:p>
        </p:txBody>
      </p:sp>
      <p:sp>
        <p:nvSpPr>
          <p:cNvPr id="77" name="TextBox 76"/>
          <p:cNvSpPr txBox="1"/>
          <p:nvPr/>
        </p:nvSpPr>
        <p:spPr>
          <a:xfrm>
            <a:off x="1986673" y="4659082"/>
            <a:ext cx="1194559" cy="276999"/>
          </a:xfrm>
          <a:prstGeom prst="rect">
            <a:avLst/>
          </a:prstGeom>
          <a:noFill/>
        </p:spPr>
        <p:txBody>
          <a:bodyPr wrap="none" rtlCol="0" anchor="ctr" anchorCtr="0">
            <a:spAutoFit/>
          </a:bodyPr>
          <a:lstStyle/>
          <a:p>
            <a:pPr algn="r"/>
            <a:r>
              <a:rPr lang="en-US" sz="1200" b="1" dirty="0">
                <a:solidFill>
                  <a:schemeClr val="tx2"/>
                </a:solidFill>
                <a:latin typeface="Lato Black" charset="0"/>
                <a:ea typeface="Lato Black" charset="0"/>
                <a:cs typeface="Lato Black" charset="0"/>
              </a:rPr>
              <a:t>STRUCTURED</a:t>
            </a:r>
          </a:p>
        </p:txBody>
      </p:sp>
      <p:sp>
        <p:nvSpPr>
          <p:cNvPr id="78" name="TextBox 77"/>
          <p:cNvSpPr txBox="1"/>
          <p:nvPr/>
        </p:nvSpPr>
        <p:spPr>
          <a:xfrm>
            <a:off x="2361410" y="1613469"/>
            <a:ext cx="809838" cy="738664"/>
          </a:xfrm>
          <a:prstGeom prst="rect">
            <a:avLst/>
          </a:prstGeom>
          <a:noFill/>
        </p:spPr>
        <p:txBody>
          <a:bodyPr wrap="none" rtlCol="0">
            <a:spAutoFit/>
          </a:bodyPr>
          <a:lstStyle/>
          <a:p>
            <a:pPr algn="r"/>
            <a:r>
              <a:rPr lang="en-US" sz="4200" dirty="0">
                <a:solidFill>
                  <a:srgbClr val="0066A1"/>
                </a:solidFill>
                <a:latin typeface="Lato Black" charset="0"/>
                <a:ea typeface="Lato Black" charset="0"/>
                <a:cs typeface="Lato Black" charset="0"/>
              </a:rPr>
              <a:t>01</a:t>
            </a:r>
          </a:p>
        </p:txBody>
      </p:sp>
      <p:sp>
        <p:nvSpPr>
          <p:cNvPr id="79" name="TextBox 78"/>
          <p:cNvSpPr txBox="1"/>
          <p:nvPr/>
        </p:nvSpPr>
        <p:spPr>
          <a:xfrm>
            <a:off x="2361410" y="3939796"/>
            <a:ext cx="809838" cy="738664"/>
          </a:xfrm>
          <a:prstGeom prst="rect">
            <a:avLst/>
          </a:prstGeom>
          <a:noFill/>
        </p:spPr>
        <p:txBody>
          <a:bodyPr wrap="none" rtlCol="0">
            <a:spAutoFit/>
          </a:bodyPr>
          <a:lstStyle/>
          <a:p>
            <a:pPr algn="r"/>
            <a:r>
              <a:rPr lang="en-US" sz="4200" dirty="0">
                <a:solidFill>
                  <a:srgbClr val="0066A1"/>
                </a:solidFill>
                <a:latin typeface="Lato Black" charset="0"/>
                <a:ea typeface="Lato Black" charset="0"/>
                <a:cs typeface="Lato Black" charset="0"/>
              </a:rPr>
              <a:t>02</a:t>
            </a:r>
          </a:p>
        </p:txBody>
      </p:sp>
      <p:sp>
        <p:nvSpPr>
          <p:cNvPr id="36" name="TextBox 35"/>
          <p:cNvSpPr txBox="1"/>
          <p:nvPr/>
        </p:nvSpPr>
        <p:spPr>
          <a:xfrm>
            <a:off x="4005078" y="241509"/>
            <a:ext cx="4181896" cy="723267"/>
          </a:xfrm>
          <a:prstGeom prst="rect">
            <a:avLst/>
          </a:prstGeom>
          <a:noFill/>
        </p:spPr>
        <p:txBody>
          <a:bodyPr wrap="none" lIns="45711" tIns="22856" rIns="45711" bIns="22856" rtlCol="0">
            <a:spAutoFit/>
          </a:bodyPr>
          <a:lstStyle/>
          <a:p>
            <a:pPr algn="ctr"/>
            <a:r>
              <a:rPr lang="en-US" sz="4400" b="1" dirty="0">
                <a:solidFill>
                  <a:srgbClr val="0066A1"/>
                </a:solidFill>
                <a:latin typeface="+mj-lt"/>
                <a:ea typeface="Lato" charset="0"/>
                <a:cs typeface="Lato" charset="0"/>
              </a:rPr>
              <a:t>Grading module</a:t>
            </a:r>
            <a:endParaRPr lang="id-ID" sz="4400" b="1" dirty="0">
              <a:solidFill>
                <a:srgbClr val="0066A1"/>
              </a:solidFill>
              <a:latin typeface="+mj-lt"/>
              <a:ea typeface="Lato" charset="0"/>
              <a:cs typeface="Lato" charset="0"/>
            </a:endParaRPr>
          </a:p>
        </p:txBody>
      </p:sp>
      <p:sp>
        <p:nvSpPr>
          <p:cNvPr id="40" name="Rectangle 39"/>
          <p:cNvSpPr/>
          <p:nvPr/>
        </p:nvSpPr>
        <p:spPr>
          <a:xfrm>
            <a:off x="5718037" y="1235334"/>
            <a:ext cx="776519" cy="4571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a:endParaRPr lang="en-US" sz="900" dirty="0">
              <a:solidFill>
                <a:schemeClr val="accent2"/>
              </a:solidFill>
              <a:latin typeface="Lato Light" charset="0"/>
            </a:endParaRPr>
          </a:p>
        </p:txBody>
      </p:sp>
      <p:pic>
        <p:nvPicPr>
          <p:cNvPr id="3" name="Picture Placeholder 2"/>
          <p:cNvPicPr>
            <a:picLocks noGrp="1" noChangeAspect="1"/>
          </p:cNvPicPr>
          <p:nvPr>
            <p:ph type="pic" sz="quarter" idx="20"/>
          </p:nvPr>
        </p:nvPicPr>
        <p:blipFill rotWithShape="1">
          <a:blip r:embed="rId2">
            <a:extLst>
              <a:ext uri="{28A0092B-C50C-407E-A947-70E740481C1C}">
                <a14:useLocalDpi xmlns:a14="http://schemas.microsoft.com/office/drawing/2010/main" val="0"/>
              </a:ext>
            </a:extLst>
          </a:blip>
          <a:srcRect t="466" b="15712"/>
          <a:stretch/>
        </p:blipFill>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5843" y="6353032"/>
            <a:ext cx="1518688" cy="322997"/>
          </a:xfrm>
          <a:prstGeom prst="rect">
            <a:avLst/>
          </a:prstGeom>
        </p:spPr>
      </p:pic>
    </p:spTree>
    <p:extLst>
      <p:ext uri="{BB962C8B-B14F-4D97-AF65-F5344CB8AC3E}">
        <p14:creationId xmlns:p14="http://schemas.microsoft.com/office/powerpoint/2010/main" val="14483734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 name="Teardrop 50"/>
          <p:cNvSpPr/>
          <p:nvPr/>
        </p:nvSpPr>
        <p:spPr>
          <a:xfrm rot="13500000">
            <a:off x="2358476" y="1966661"/>
            <a:ext cx="2056424" cy="2055888"/>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14217"/>
            <a:endParaRPr lang="id-ID">
              <a:solidFill>
                <a:srgbClr val="0066A1"/>
              </a:solidFill>
              <a:latin typeface="Myriad Pro" panose="020B0503030403020204" pitchFamily="34" charset="0"/>
            </a:endParaRPr>
          </a:p>
        </p:txBody>
      </p:sp>
      <p:sp>
        <p:nvSpPr>
          <p:cNvPr id="52" name="Teardrop 51"/>
          <p:cNvSpPr/>
          <p:nvPr/>
        </p:nvSpPr>
        <p:spPr>
          <a:xfrm rot="2700000">
            <a:off x="4170774" y="1966661"/>
            <a:ext cx="2056424" cy="2055888"/>
          </a:xfrm>
          <a:prstGeom prst="teardrop">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14217"/>
            <a:endParaRPr lang="id-ID">
              <a:solidFill>
                <a:srgbClr val="0066A1"/>
              </a:solidFill>
              <a:latin typeface="Myriad Pro" panose="020B0503030403020204" pitchFamily="34" charset="0"/>
            </a:endParaRPr>
          </a:p>
        </p:txBody>
      </p:sp>
      <p:sp>
        <p:nvSpPr>
          <p:cNvPr id="53" name="Teardrop 52"/>
          <p:cNvSpPr/>
          <p:nvPr/>
        </p:nvSpPr>
        <p:spPr>
          <a:xfrm rot="2700000">
            <a:off x="5983072" y="1966661"/>
            <a:ext cx="2056424" cy="2055888"/>
          </a:xfrm>
          <a:prstGeom prst="teardrop">
            <a:avLst/>
          </a:prstGeom>
          <a:solidFill>
            <a:srgbClr val="0066A1">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14217"/>
            <a:endParaRPr lang="id-ID">
              <a:solidFill>
                <a:srgbClr val="0066A1"/>
              </a:solidFill>
              <a:latin typeface="Myriad Pro" panose="020B0503030403020204" pitchFamily="34" charset="0"/>
            </a:endParaRPr>
          </a:p>
        </p:txBody>
      </p:sp>
      <p:sp>
        <p:nvSpPr>
          <p:cNvPr id="54" name="Teardrop 53"/>
          <p:cNvSpPr/>
          <p:nvPr/>
        </p:nvSpPr>
        <p:spPr>
          <a:xfrm rot="2700000">
            <a:off x="7795370" y="1966661"/>
            <a:ext cx="2056424" cy="2055888"/>
          </a:xfrm>
          <a:prstGeom prst="teardrop">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14217"/>
            <a:endParaRPr lang="id-ID">
              <a:solidFill>
                <a:srgbClr val="0066A1"/>
              </a:solidFill>
              <a:latin typeface="Myriad Pro" panose="020B0503030403020204" pitchFamily="34" charset="0"/>
            </a:endParaRPr>
          </a:p>
        </p:txBody>
      </p:sp>
      <p:sp>
        <p:nvSpPr>
          <p:cNvPr id="35" name="TextBox 34"/>
          <p:cNvSpPr txBox="1"/>
          <p:nvPr/>
        </p:nvSpPr>
        <p:spPr>
          <a:xfrm>
            <a:off x="2556632" y="4821743"/>
            <a:ext cx="1545500" cy="512961"/>
          </a:xfrm>
          <a:prstGeom prst="rect">
            <a:avLst/>
          </a:prstGeom>
          <a:noFill/>
        </p:spPr>
        <p:txBody>
          <a:bodyPr wrap="square" lIns="0" tIns="0" rIns="0" bIns="0" rtlCol="0">
            <a:spAutoFit/>
          </a:bodyPr>
          <a:lstStyle/>
          <a:p>
            <a:pPr algn="ctr" defTabSz="914217">
              <a:lnSpc>
                <a:spcPts val="2033"/>
              </a:lnSpc>
            </a:pPr>
            <a:r>
              <a:rPr lang="en-US" sz="1200" dirty="0">
                <a:ea typeface="Lato Light" charset="0"/>
                <a:cs typeface="Lato Light" charset="0"/>
              </a:rPr>
              <a:t>Decide the file location of the documents.</a:t>
            </a:r>
          </a:p>
        </p:txBody>
      </p:sp>
      <p:sp>
        <p:nvSpPr>
          <p:cNvPr id="36" name="TextBox 35"/>
          <p:cNvSpPr txBox="1"/>
          <p:nvPr/>
        </p:nvSpPr>
        <p:spPr>
          <a:xfrm>
            <a:off x="4420615" y="4822911"/>
            <a:ext cx="1545500" cy="769441"/>
          </a:xfrm>
          <a:prstGeom prst="rect">
            <a:avLst/>
          </a:prstGeom>
          <a:noFill/>
        </p:spPr>
        <p:txBody>
          <a:bodyPr wrap="square" lIns="0" tIns="0" rIns="0" bIns="0" rtlCol="0">
            <a:spAutoFit/>
          </a:bodyPr>
          <a:lstStyle/>
          <a:p>
            <a:pPr algn="ctr" defTabSz="914217">
              <a:lnSpc>
                <a:spcPts val="2033"/>
              </a:lnSpc>
            </a:pPr>
            <a:r>
              <a:rPr lang="en-US" sz="1200" dirty="0">
                <a:ea typeface="Lato Light" charset="0"/>
                <a:cs typeface="Lato Light" charset="0"/>
              </a:rPr>
              <a:t>Calculate the scores. First the initial scores, later the final scores.</a:t>
            </a:r>
          </a:p>
        </p:txBody>
      </p:sp>
      <p:sp>
        <p:nvSpPr>
          <p:cNvPr id="47" name="TextBox 46"/>
          <p:cNvSpPr txBox="1"/>
          <p:nvPr/>
        </p:nvSpPr>
        <p:spPr>
          <a:xfrm>
            <a:off x="8078262" y="4832146"/>
            <a:ext cx="1545500" cy="1282402"/>
          </a:xfrm>
          <a:prstGeom prst="rect">
            <a:avLst/>
          </a:prstGeom>
          <a:noFill/>
        </p:spPr>
        <p:txBody>
          <a:bodyPr wrap="square" lIns="0" tIns="0" rIns="0" bIns="0" rtlCol="0">
            <a:spAutoFit/>
          </a:bodyPr>
          <a:lstStyle/>
          <a:p>
            <a:pPr algn="ctr" defTabSz="914217">
              <a:lnSpc>
                <a:spcPts val="2033"/>
              </a:lnSpc>
            </a:pPr>
            <a:r>
              <a:rPr lang="en-US" sz="1200" dirty="0">
                <a:ea typeface="Lato Light" charset="0"/>
                <a:cs typeface="Lato Light" charset="0"/>
              </a:rPr>
              <a:t>Repeat steps two and three until satisfied with the results. The results can be saved in an excel-format.</a:t>
            </a:r>
          </a:p>
        </p:txBody>
      </p:sp>
      <p:sp>
        <p:nvSpPr>
          <p:cNvPr id="49" name="TextBox 48"/>
          <p:cNvSpPr txBox="1"/>
          <p:nvPr/>
        </p:nvSpPr>
        <p:spPr>
          <a:xfrm>
            <a:off x="3048443" y="3108932"/>
            <a:ext cx="665247" cy="243656"/>
          </a:xfrm>
          <a:prstGeom prst="rect">
            <a:avLst/>
          </a:prstGeom>
          <a:noFill/>
        </p:spPr>
        <p:txBody>
          <a:bodyPr wrap="none" lIns="0" tIns="0" rIns="0" bIns="0" rtlCol="0">
            <a:spAutoFit/>
          </a:bodyPr>
          <a:lstStyle/>
          <a:p>
            <a:pPr algn="ctr" defTabSz="914217">
              <a:lnSpc>
                <a:spcPts val="1867"/>
              </a:lnSpc>
              <a:spcAft>
                <a:spcPts val="1600"/>
              </a:spcAft>
            </a:pPr>
            <a:r>
              <a:rPr lang="en-US" sz="1450" b="1" dirty="0">
                <a:solidFill>
                  <a:srgbClr val="FFFFFF"/>
                </a:solidFill>
                <a:latin typeface="Myriad Pro" panose="020B0503030403020204" pitchFamily="34" charset="0"/>
                <a:cs typeface="Lato Bold" charset="0"/>
              </a:rPr>
              <a:t>(STEP 1)</a:t>
            </a:r>
          </a:p>
        </p:txBody>
      </p:sp>
      <p:sp>
        <p:nvSpPr>
          <p:cNvPr id="56" name="TextBox 55"/>
          <p:cNvSpPr txBox="1"/>
          <p:nvPr/>
        </p:nvSpPr>
        <p:spPr>
          <a:xfrm>
            <a:off x="2941508" y="4330367"/>
            <a:ext cx="807914" cy="218008"/>
          </a:xfrm>
          <a:prstGeom prst="rect">
            <a:avLst/>
          </a:prstGeom>
          <a:noFill/>
        </p:spPr>
        <p:txBody>
          <a:bodyPr wrap="none" lIns="0" tIns="0" rIns="0" bIns="0" rtlCol="0">
            <a:spAutoFit/>
          </a:bodyPr>
          <a:lstStyle/>
          <a:p>
            <a:pPr algn="ctr" defTabSz="914217">
              <a:lnSpc>
                <a:spcPts val="1733"/>
              </a:lnSpc>
              <a:spcAft>
                <a:spcPts val="1600"/>
              </a:spcAft>
            </a:pPr>
            <a:r>
              <a:rPr lang="en-US" sz="1600" b="1" dirty="0">
                <a:solidFill>
                  <a:srgbClr val="0066A1"/>
                </a:solidFill>
                <a:latin typeface="Myriad Pro" panose="020B0503030403020204" pitchFamily="34" charset="0"/>
                <a:ea typeface="Lato Bold" charset="0"/>
                <a:cs typeface="Lato Bold" charset="0"/>
              </a:rPr>
              <a:t>(Read in)</a:t>
            </a:r>
          </a:p>
        </p:txBody>
      </p:sp>
      <p:sp>
        <p:nvSpPr>
          <p:cNvPr id="61" name="TextBox 60"/>
          <p:cNvSpPr txBox="1"/>
          <p:nvPr/>
        </p:nvSpPr>
        <p:spPr>
          <a:xfrm>
            <a:off x="4918449" y="3108932"/>
            <a:ext cx="549831" cy="243656"/>
          </a:xfrm>
          <a:prstGeom prst="rect">
            <a:avLst/>
          </a:prstGeom>
          <a:noFill/>
        </p:spPr>
        <p:txBody>
          <a:bodyPr wrap="none" lIns="0" tIns="0" rIns="0" bIns="0" rtlCol="0">
            <a:spAutoFit/>
          </a:bodyPr>
          <a:lstStyle/>
          <a:p>
            <a:pPr algn="ctr" defTabSz="914217">
              <a:lnSpc>
                <a:spcPts val="1867"/>
              </a:lnSpc>
              <a:spcAft>
                <a:spcPts val="1600"/>
              </a:spcAft>
            </a:pPr>
            <a:r>
              <a:rPr lang="en-US" sz="1450" b="1" dirty="0">
                <a:solidFill>
                  <a:srgbClr val="FFFFFF"/>
                </a:solidFill>
                <a:latin typeface="Myriad Pro" panose="020B0503030403020204" pitchFamily="34" charset="0"/>
                <a:cs typeface="Lato Bold" charset="0"/>
              </a:rPr>
              <a:t>STEP 2</a:t>
            </a:r>
          </a:p>
        </p:txBody>
      </p:sp>
      <p:sp>
        <p:nvSpPr>
          <p:cNvPr id="62" name="TextBox 61"/>
          <p:cNvSpPr txBox="1"/>
          <p:nvPr/>
        </p:nvSpPr>
        <p:spPr>
          <a:xfrm>
            <a:off x="4062961" y="4337929"/>
            <a:ext cx="2271150" cy="218008"/>
          </a:xfrm>
          <a:prstGeom prst="rect">
            <a:avLst/>
          </a:prstGeom>
          <a:noFill/>
        </p:spPr>
        <p:txBody>
          <a:bodyPr wrap="square" lIns="0" tIns="0" rIns="0" bIns="0" rtlCol="0">
            <a:spAutoFit/>
          </a:bodyPr>
          <a:lstStyle/>
          <a:p>
            <a:pPr algn="ctr" defTabSz="914217">
              <a:lnSpc>
                <a:spcPts val="1733"/>
              </a:lnSpc>
              <a:spcAft>
                <a:spcPts val="1600"/>
              </a:spcAft>
            </a:pPr>
            <a:r>
              <a:rPr lang="en-US" sz="1600" b="1" dirty="0">
                <a:solidFill>
                  <a:srgbClr val="0066A1"/>
                </a:solidFill>
                <a:latin typeface="Myriad Pro" panose="020B0503030403020204" pitchFamily="34" charset="0"/>
                <a:ea typeface="Lato Bold" charset="0"/>
                <a:cs typeface="Lato Bold" charset="0"/>
              </a:rPr>
              <a:t>Calculate</a:t>
            </a:r>
          </a:p>
        </p:txBody>
      </p:sp>
      <p:sp>
        <p:nvSpPr>
          <p:cNvPr id="63" name="TextBox 62"/>
          <p:cNvSpPr txBox="1"/>
          <p:nvPr/>
        </p:nvSpPr>
        <p:spPr>
          <a:xfrm>
            <a:off x="8576097" y="3108932"/>
            <a:ext cx="549831" cy="243656"/>
          </a:xfrm>
          <a:prstGeom prst="rect">
            <a:avLst/>
          </a:prstGeom>
          <a:noFill/>
        </p:spPr>
        <p:txBody>
          <a:bodyPr wrap="none" lIns="0" tIns="0" rIns="0" bIns="0" rtlCol="0">
            <a:spAutoFit/>
          </a:bodyPr>
          <a:lstStyle/>
          <a:p>
            <a:pPr algn="ctr" defTabSz="914217">
              <a:lnSpc>
                <a:spcPts val="1867"/>
              </a:lnSpc>
              <a:spcAft>
                <a:spcPts val="1600"/>
              </a:spcAft>
            </a:pPr>
            <a:r>
              <a:rPr lang="en-US" sz="1450" b="1" dirty="0">
                <a:solidFill>
                  <a:srgbClr val="FFFFFF"/>
                </a:solidFill>
                <a:latin typeface="Myriad Pro" panose="020B0503030403020204" pitchFamily="34" charset="0"/>
                <a:cs typeface="Lato Bold" charset="0"/>
              </a:rPr>
              <a:t>STEP 4</a:t>
            </a:r>
          </a:p>
        </p:txBody>
      </p:sp>
      <p:sp>
        <p:nvSpPr>
          <p:cNvPr id="69" name="TextBox 68"/>
          <p:cNvSpPr txBox="1"/>
          <p:nvPr/>
        </p:nvSpPr>
        <p:spPr>
          <a:xfrm>
            <a:off x="6741990" y="3108932"/>
            <a:ext cx="549831" cy="243656"/>
          </a:xfrm>
          <a:prstGeom prst="rect">
            <a:avLst/>
          </a:prstGeom>
          <a:noFill/>
        </p:spPr>
        <p:txBody>
          <a:bodyPr wrap="none" lIns="0" tIns="0" rIns="0" bIns="0" rtlCol="0">
            <a:spAutoFit/>
          </a:bodyPr>
          <a:lstStyle/>
          <a:p>
            <a:pPr algn="ctr" defTabSz="914217">
              <a:lnSpc>
                <a:spcPts val="1867"/>
              </a:lnSpc>
              <a:spcAft>
                <a:spcPts val="1600"/>
              </a:spcAft>
            </a:pPr>
            <a:r>
              <a:rPr lang="en-US" sz="1450" b="1" dirty="0">
                <a:solidFill>
                  <a:srgbClr val="FFFFFF"/>
                </a:solidFill>
                <a:latin typeface="Myriad Pro" panose="020B0503030403020204" pitchFamily="34" charset="0"/>
                <a:cs typeface="Lato Bold" charset="0"/>
              </a:rPr>
              <a:t>STEP 3</a:t>
            </a:r>
          </a:p>
        </p:txBody>
      </p:sp>
      <p:sp>
        <p:nvSpPr>
          <p:cNvPr id="25" name="TextBox 24"/>
          <p:cNvSpPr txBox="1"/>
          <p:nvPr/>
        </p:nvSpPr>
        <p:spPr>
          <a:xfrm>
            <a:off x="3790690" y="241509"/>
            <a:ext cx="4610668" cy="723267"/>
          </a:xfrm>
          <a:prstGeom prst="rect">
            <a:avLst/>
          </a:prstGeom>
          <a:noFill/>
        </p:spPr>
        <p:txBody>
          <a:bodyPr wrap="none" lIns="45711" tIns="22856" rIns="45711" bIns="22856" rtlCol="0">
            <a:spAutoFit/>
          </a:bodyPr>
          <a:lstStyle/>
          <a:p>
            <a:pPr algn="ctr" defTabSz="914217"/>
            <a:r>
              <a:rPr lang="en-US" sz="4400" b="1" dirty="0">
                <a:solidFill>
                  <a:srgbClr val="0066A1"/>
                </a:solidFill>
                <a:latin typeface="Myriad Pro" panose="020B0503030403020204" pitchFamily="34" charset="0"/>
                <a:ea typeface="Lato" charset="0"/>
                <a:cs typeface="Lato" charset="0"/>
              </a:rPr>
              <a:t>Grading workflow</a:t>
            </a:r>
            <a:endParaRPr lang="id-ID" sz="4400" b="1" dirty="0">
              <a:solidFill>
                <a:srgbClr val="0066A1"/>
              </a:solidFill>
              <a:latin typeface="Myriad Pro" panose="020B0503030403020204" pitchFamily="34" charset="0"/>
              <a:ea typeface="Lato" charset="0"/>
              <a:cs typeface="Lato" charset="0"/>
            </a:endParaRPr>
          </a:p>
        </p:txBody>
      </p:sp>
      <p:sp>
        <p:nvSpPr>
          <p:cNvPr id="26" name="Rectangle 25"/>
          <p:cNvSpPr/>
          <p:nvPr/>
        </p:nvSpPr>
        <p:spPr>
          <a:xfrm>
            <a:off x="5718037" y="1235334"/>
            <a:ext cx="776519" cy="4571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defTabSz="914217"/>
            <a:endParaRPr lang="en-US" dirty="0">
              <a:solidFill>
                <a:srgbClr val="0066A1"/>
              </a:solidFill>
              <a:latin typeface="Myriad Pro" panose="020B0503030403020204" pitchFamily="34" charset="0"/>
            </a:endParaRPr>
          </a:p>
        </p:txBody>
      </p:sp>
      <p:sp>
        <p:nvSpPr>
          <p:cNvPr id="28" name="TextBox 27"/>
          <p:cNvSpPr txBox="1"/>
          <p:nvPr/>
        </p:nvSpPr>
        <p:spPr>
          <a:xfrm>
            <a:off x="5875484" y="4335064"/>
            <a:ext cx="2271150" cy="436017"/>
          </a:xfrm>
          <a:prstGeom prst="rect">
            <a:avLst/>
          </a:prstGeom>
          <a:noFill/>
        </p:spPr>
        <p:txBody>
          <a:bodyPr wrap="square" lIns="0" tIns="0" rIns="0" bIns="0" rtlCol="0">
            <a:spAutoFit/>
          </a:bodyPr>
          <a:lstStyle/>
          <a:p>
            <a:pPr algn="ctr" defTabSz="914217">
              <a:lnSpc>
                <a:spcPts val="1733"/>
              </a:lnSpc>
              <a:spcAft>
                <a:spcPts val="1600"/>
              </a:spcAft>
            </a:pPr>
            <a:r>
              <a:rPr lang="en-US" sz="1600" b="1" dirty="0">
                <a:solidFill>
                  <a:srgbClr val="0066A1"/>
                </a:solidFill>
                <a:latin typeface="Myriad Pro" panose="020B0503030403020204" pitchFamily="34" charset="0"/>
                <a:ea typeface="Lato Bold" charset="0"/>
                <a:cs typeface="Lato Bold" charset="0"/>
              </a:rPr>
              <a:t>Decide on examples and counter-examples</a:t>
            </a:r>
          </a:p>
        </p:txBody>
      </p:sp>
      <p:sp>
        <p:nvSpPr>
          <p:cNvPr id="29" name="TextBox 28"/>
          <p:cNvSpPr txBox="1"/>
          <p:nvPr/>
        </p:nvSpPr>
        <p:spPr>
          <a:xfrm>
            <a:off x="7688007" y="4330367"/>
            <a:ext cx="2271150" cy="218008"/>
          </a:xfrm>
          <a:prstGeom prst="rect">
            <a:avLst/>
          </a:prstGeom>
          <a:noFill/>
        </p:spPr>
        <p:txBody>
          <a:bodyPr wrap="square" lIns="0" tIns="0" rIns="0" bIns="0" rtlCol="0">
            <a:spAutoFit/>
          </a:bodyPr>
          <a:lstStyle/>
          <a:p>
            <a:pPr algn="ctr" defTabSz="914217">
              <a:lnSpc>
                <a:spcPts val="1733"/>
              </a:lnSpc>
              <a:spcAft>
                <a:spcPts val="1600"/>
              </a:spcAft>
            </a:pPr>
            <a:r>
              <a:rPr lang="en-US" sz="1600" b="1" dirty="0">
                <a:solidFill>
                  <a:srgbClr val="0066A1"/>
                </a:solidFill>
                <a:latin typeface="Myriad Pro" panose="020B0503030403020204" pitchFamily="34" charset="0"/>
                <a:ea typeface="Lato Bold" charset="0"/>
                <a:cs typeface="Lato Bold" charset="0"/>
              </a:rPr>
              <a:t>Grade</a:t>
            </a:r>
          </a:p>
        </p:txBody>
      </p:sp>
      <p:sp>
        <p:nvSpPr>
          <p:cNvPr id="30" name="TextBox 29"/>
          <p:cNvSpPr txBox="1"/>
          <p:nvPr/>
        </p:nvSpPr>
        <p:spPr>
          <a:xfrm>
            <a:off x="6239640" y="4821743"/>
            <a:ext cx="1545500" cy="1538883"/>
          </a:xfrm>
          <a:prstGeom prst="rect">
            <a:avLst/>
          </a:prstGeom>
          <a:noFill/>
        </p:spPr>
        <p:txBody>
          <a:bodyPr wrap="square" lIns="0" tIns="0" rIns="0" bIns="0" rtlCol="0">
            <a:spAutoFit/>
          </a:bodyPr>
          <a:lstStyle/>
          <a:p>
            <a:pPr algn="ctr">
              <a:lnSpc>
                <a:spcPts val="2020"/>
              </a:lnSpc>
            </a:pPr>
            <a:r>
              <a:rPr lang="en-GB" sz="1200" dirty="0"/>
              <a:t>Decide which assignments are examples of good answers and which are examples of poor answers.</a:t>
            </a:r>
            <a:endParaRPr lang="nl-NL" sz="1200" dirty="0"/>
          </a:p>
        </p:txBody>
      </p:sp>
      <p:sp>
        <p:nvSpPr>
          <p:cNvPr id="31" name="Shape 2539"/>
          <p:cNvSpPr/>
          <p:nvPr/>
        </p:nvSpPr>
        <p:spPr>
          <a:xfrm>
            <a:off x="6592590" y="2615665"/>
            <a:ext cx="365760" cy="365760"/>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0066A1"/>
              </a:solidFill>
              <a:effectLst>
                <a:outerShdw blurRad="38100" dist="12700" dir="5400000" rotWithShape="0">
                  <a:srgbClr val="000000">
                    <a:alpha val="50000"/>
                  </a:srgbClr>
                </a:outerShdw>
              </a:effectLst>
              <a:latin typeface="Myriad Pro" panose="020B0503030403020204" pitchFamily="34" charset="0"/>
              <a:ea typeface="Calibri" charset="0"/>
              <a:cs typeface="Calibri" charset="0"/>
              <a:sym typeface="Gill Sans"/>
            </a:endParaRPr>
          </a:p>
        </p:txBody>
      </p:sp>
      <p:sp>
        <p:nvSpPr>
          <p:cNvPr id="32" name="Shape 2541"/>
          <p:cNvSpPr/>
          <p:nvPr/>
        </p:nvSpPr>
        <p:spPr>
          <a:xfrm>
            <a:off x="7005072" y="2610783"/>
            <a:ext cx="365760" cy="365760"/>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chemeClr val="bg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0066A1"/>
              </a:solidFill>
              <a:effectLst>
                <a:outerShdw blurRad="38100" dist="12700" dir="5400000" rotWithShape="0">
                  <a:srgbClr val="000000">
                    <a:alpha val="50000"/>
                  </a:srgbClr>
                </a:outerShdw>
              </a:effectLst>
              <a:latin typeface="Myriad Pro" panose="020B0503030403020204" pitchFamily="34" charset="0"/>
              <a:ea typeface="Calibri" charset="0"/>
              <a:cs typeface="Calibri" charset="0"/>
              <a:sym typeface="Gill Sans"/>
            </a:endParaRPr>
          </a:p>
        </p:txBody>
      </p:sp>
      <p:sp>
        <p:nvSpPr>
          <p:cNvPr id="37" name="Shape 2692"/>
          <p:cNvSpPr/>
          <p:nvPr/>
        </p:nvSpPr>
        <p:spPr>
          <a:xfrm>
            <a:off x="5010485" y="2609685"/>
            <a:ext cx="365760" cy="365760"/>
          </a:xfrm>
          <a:custGeom>
            <a:avLst/>
            <a:gdLst/>
            <a:ahLst/>
            <a:cxnLst>
              <a:cxn ang="0">
                <a:pos x="wd2" y="hd2"/>
              </a:cxn>
              <a:cxn ang="5400000">
                <a:pos x="wd2" y="hd2"/>
              </a:cxn>
              <a:cxn ang="10800000">
                <a:pos x="wd2" y="hd2"/>
              </a:cxn>
              <a:cxn ang="16200000">
                <a:pos x="wd2" y="hd2"/>
              </a:cxn>
            </a:cxnLst>
            <a:rect l="0" t="0" r="r" b="b"/>
            <a:pathLst>
              <a:path w="21600" h="21600" extrusionOk="0">
                <a:moveTo>
                  <a:pt x="13200" y="16691"/>
                </a:moveTo>
                <a:lnTo>
                  <a:pt x="15600" y="16691"/>
                </a:lnTo>
                <a:lnTo>
                  <a:pt x="15600" y="14727"/>
                </a:lnTo>
                <a:lnTo>
                  <a:pt x="13200" y="14727"/>
                </a:lnTo>
                <a:cubicBezTo>
                  <a:pt x="13200" y="14727"/>
                  <a:pt x="13200" y="16691"/>
                  <a:pt x="13200" y="16691"/>
                </a:cubicBezTo>
                <a:close/>
                <a:moveTo>
                  <a:pt x="9600" y="10800"/>
                </a:moveTo>
                <a:lnTo>
                  <a:pt x="12000" y="10800"/>
                </a:lnTo>
                <a:lnTo>
                  <a:pt x="12000" y="8836"/>
                </a:lnTo>
                <a:lnTo>
                  <a:pt x="9600" y="8836"/>
                </a:lnTo>
                <a:cubicBezTo>
                  <a:pt x="9600" y="8836"/>
                  <a:pt x="9600" y="10800"/>
                  <a:pt x="9600" y="10800"/>
                </a:cubicBezTo>
                <a:close/>
                <a:moveTo>
                  <a:pt x="13200" y="19636"/>
                </a:moveTo>
                <a:lnTo>
                  <a:pt x="15600" y="19636"/>
                </a:lnTo>
                <a:lnTo>
                  <a:pt x="15600" y="17673"/>
                </a:lnTo>
                <a:lnTo>
                  <a:pt x="13200" y="17673"/>
                </a:lnTo>
                <a:cubicBezTo>
                  <a:pt x="13200" y="17673"/>
                  <a:pt x="13200" y="19636"/>
                  <a:pt x="13200" y="19636"/>
                </a:cubicBezTo>
                <a:close/>
                <a:moveTo>
                  <a:pt x="13200" y="13745"/>
                </a:moveTo>
                <a:lnTo>
                  <a:pt x="15600" y="13745"/>
                </a:lnTo>
                <a:lnTo>
                  <a:pt x="15600" y="11782"/>
                </a:lnTo>
                <a:lnTo>
                  <a:pt x="13200" y="11782"/>
                </a:lnTo>
                <a:cubicBezTo>
                  <a:pt x="13200" y="11782"/>
                  <a:pt x="13200" y="13745"/>
                  <a:pt x="13200" y="13745"/>
                </a:cubicBezTo>
                <a:close/>
                <a:moveTo>
                  <a:pt x="16800" y="10800"/>
                </a:moveTo>
                <a:lnTo>
                  <a:pt x="19200" y="10800"/>
                </a:lnTo>
                <a:lnTo>
                  <a:pt x="19200" y="8836"/>
                </a:lnTo>
                <a:lnTo>
                  <a:pt x="16800" y="8836"/>
                </a:lnTo>
                <a:cubicBezTo>
                  <a:pt x="16800" y="8836"/>
                  <a:pt x="16800" y="10800"/>
                  <a:pt x="16800" y="10800"/>
                </a:cubicBezTo>
                <a:close/>
                <a:moveTo>
                  <a:pt x="20400" y="19636"/>
                </a:moveTo>
                <a:cubicBezTo>
                  <a:pt x="20400" y="20178"/>
                  <a:pt x="19862" y="20618"/>
                  <a:pt x="19200" y="20618"/>
                </a:cubicBezTo>
                <a:lnTo>
                  <a:pt x="2400" y="20618"/>
                </a:lnTo>
                <a:cubicBezTo>
                  <a:pt x="1738" y="20618"/>
                  <a:pt x="1200" y="20178"/>
                  <a:pt x="1200" y="19636"/>
                </a:cubicBezTo>
                <a:lnTo>
                  <a:pt x="1200" y="1964"/>
                </a:lnTo>
                <a:cubicBezTo>
                  <a:pt x="1200" y="1422"/>
                  <a:pt x="1738" y="982"/>
                  <a:pt x="2400" y="982"/>
                </a:cubicBezTo>
                <a:lnTo>
                  <a:pt x="19200" y="982"/>
                </a:lnTo>
                <a:cubicBezTo>
                  <a:pt x="19862" y="982"/>
                  <a:pt x="20400" y="1422"/>
                  <a:pt x="20400" y="1964"/>
                </a:cubicBezTo>
                <a:cubicBezTo>
                  <a:pt x="20400" y="1964"/>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13200" y="10800"/>
                </a:moveTo>
                <a:lnTo>
                  <a:pt x="15600" y="10800"/>
                </a:lnTo>
                <a:lnTo>
                  <a:pt x="15600" y="8836"/>
                </a:lnTo>
                <a:lnTo>
                  <a:pt x="13200" y="8836"/>
                </a:lnTo>
                <a:cubicBezTo>
                  <a:pt x="13200" y="8836"/>
                  <a:pt x="13200" y="10800"/>
                  <a:pt x="13200" y="10800"/>
                </a:cubicBezTo>
                <a:close/>
                <a:moveTo>
                  <a:pt x="3600" y="2945"/>
                </a:moveTo>
                <a:lnTo>
                  <a:pt x="18000" y="2945"/>
                </a:lnTo>
                <a:lnTo>
                  <a:pt x="18000" y="6873"/>
                </a:lnTo>
                <a:lnTo>
                  <a:pt x="3600" y="6873"/>
                </a:lnTo>
                <a:cubicBezTo>
                  <a:pt x="3600" y="6873"/>
                  <a:pt x="3600" y="2945"/>
                  <a:pt x="3600" y="2945"/>
                </a:cubicBezTo>
                <a:close/>
                <a:moveTo>
                  <a:pt x="2400" y="7855"/>
                </a:moveTo>
                <a:lnTo>
                  <a:pt x="19200" y="7855"/>
                </a:lnTo>
                <a:lnTo>
                  <a:pt x="19200" y="1964"/>
                </a:lnTo>
                <a:lnTo>
                  <a:pt x="2400" y="1964"/>
                </a:lnTo>
                <a:cubicBezTo>
                  <a:pt x="2400" y="1964"/>
                  <a:pt x="2400" y="7855"/>
                  <a:pt x="2400" y="7855"/>
                </a:cubicBezTo>
                <a:close/>
                <a:moveTo>
                  <a:pt x="9600" y="13745"/>
                </a:moveTo>
                <a:lnTo>
                  <a:pt x="12000" y="13745"/>
                </a:lnTo>
                <a:lnTo>
                  <a:pt x="12000" y="11782"/>
                </a:lnTo>
                <a:lnTo>
                  <a:pt x="9600" y="11782"/>
                </a:lnTo>
                <a:cubicBezTo>
                  <a:pt x="9600" y="11782"/>
                  <a:pt x="9600" y="13745"/>
                  <a:pt x="9600" y="13745"/>
                </a:cubicBezTo>
                <a:close/>
                <a:moveTo>
                  <a:pt x="16800" y="19636"/>
                </a:moveTo>
                <a:lnTo>
                  <a:pt x="19200" y="19636"/>
                </a:lnTo>
                <a:lnTo>
                  <a:pt x="19200" y="11782"/>
                </a:lnTo>
                <a:lnTo>
                  <a:pt x="16800" y="11782"/>
                </a:lnTo>
                <a:cubicBezTo>
                  <a:pt x="16800" y="11782"/>
                  <a:pt x="16800" y="19636"/>
                  <a:pt x="16800" y="19636"/>
                </a:cubicBezTo>
                <a:close/>
                <a:moveTo>
                  <a:pt x="2400" y="16691"/>
                </a:moveTo>
                <a:lnTo>
                  <a:pt x="4800" y="16691"/>
                </a:lnTo>
                <a:lnTo>
                  <a:pt x="4800" y="14727"/>
                </a:lnTo>
                <a:lnTo>
                  <a:pt x="2400" y="14727"/>
                </a:lnTo>
                <a:cubicBezTo>
                  <a:pt x="2400" y="14727"/>
                  <a:pt x="2400" y="16691"/>
                  <a:pt x="2400" y="16691"/>
                </a:cubicBezTo>
                <a:close/>
                <a:moveTo>
                  <a:pt x="2400" y="10800"/>
                </a:moveTo>
                <a:lnTo>
                  <a:pt x="4800" y="10800"/>
                </a:lnTo>
                <a:lnTo>
                  <a:pt x="4800" y="8836"/>
                </a:lnTo>
                <a:lnTo>
                  <a:pt x="2400" y="8836"/>
                </a:lnTo>
                <a:cubicBezTo>
                  <a:pt x="2400" y="8836"/>
                  <a:pt x="2400" y="10800"/>
                  <a:pt x="2400" y="10800"/>
                </a:cubicBezTo>
                <a:close/>
                <a:moveTo>
                  <a:pt x="2400" y="19636"/>
                </a:moveTo>
                <a:lnTo>
                  <a:pt x="4800" y="19636"/>
                </a:lnTo>
                <a:lnTo>
                  <a:pt x="4800" y="17673"/>
                </a:lnTo>
                <a:lnTo>
                  <a:pt x="2400" y="17673"/>
                </a:lnTo>
                <a:cubicBezTo>
                  <a:pt x="2400" y="17673"/>
                  <a:pt x="2400" y="19636"/>
                  <a:pt x="2400" y="19636"/>
                </a:cubicBezTo>
                <a:close/>
                <a:moveTo>
                  <a:pt x="2400" y="13745"/>
                </a:moveTo>
                <a:lnTo>
                  <a:pt x="4800" y="13745"/>
                </a:lnTo>
                <a:lnTo>
                  <a:pt x="4800" y="11782"/>
                </a:lnTo>
                <a:lnTo>
                  <a:pt x="2400" y="11782"/>
                </a:lnTo>
                <a:cubicBezTo>
                  <a:pt x="2400" y="11782"/>
                  <a:pt x="2400" y="13745"/>
                  <a:pt x="2400" y="13745"/>
                </a:cubicBezTo>
                <a:close/>
                <a:moveTo>
                  <a:pt x="9600" y="16691"/>
                </a:moveTo>
                <a:lnTo>
                  <a:pt x="12000" y="16691"/>
                </a:lnTo>
                <a:lnTo>
                  <a:pt x="12000" y="14727"/>
                </a:lnTo>
                <a:lnTo>
                  <a:pt x="9600" y="14727"/>
                </a:lnTo>
                <a:cubicBezTo>
                  <a:pt x="9600" y="14727"/>
                  <a:pt x="9600" y="16691"/>
                  <a:pt x="9600" y="16691"/>
                </a:cubicBezTo>
                <a:close/>
                <a:moveTo>
                  <a:pt x="6000" y="19636"/>
                </a:moveTo>
                <a:lnTo>
                  <a:pt x="8400" y="19636"/>
                </a:lnTo>
                <a:lnTo>
                  <a:pt x="8400" y="17673"/>
                </a:lnTo>
                <a:lnTo>
                  <a:pt x="6000" y="17673"/>
                </a:lnTo>
                <a:cubicBezTo>
                  <a:pt x="6000" y="17673"/>
                  <a:pt x="6000" y="19636"/>
                  <a:pt x="6000" y="19636"/>
                </a:cubicBezTo>
                <a:close/>
                <a:moveTo>
                  <a:pt x="9600" y="19636"/>
                </a:moveTo>
                <a:lnTo>
                  <a:pt x="12000" y="19636"/>
                </a:lnTo>
                <a:lnTo>
                  <a:pt x="12000" y="17673"/>
                </a:lnTo>
                <a:lnTo>
                  <a:pt x="9600" y="17673"/>
                </a:lnTo>
                <a:cubicBezTo>
                  <a:pt x="9600" y="17673"/>
                  <a:pt x="9600" y="19636"/>
                  <a:pt x="9600" y="19636"/>
                </a:cubicBezTo>
                <a:close/>
                <a:moveTo>
                  <a:pt x="6000" y="16691"/>
                </a:moveTo>
                <a:lnTo>
                  <a:pt x="8400" y="16691"/>
                </a:lnTo>
                <a:lnTo>
                  <a:pt x="8400" y="14727"/>
                </a:lnTo>
                <a:lnTo>
                  <a:pt x="6000" y="14727"/>
                </a:lnTo>
                <a:cubicBezTo>
                  <a:pt x="6000" y="14727"/>
                  <a:pt x="6000" y="16691"/>
                  <a:pt x="6000" y="16691"/>
                </a:cubicBezTo>
                <a:close/>
                <a:moveTo>
                  <a:pt x="6000" y="13745"/>
                </a:moveTo>
                <a:lnTo>
                  <a:pt x="8400" y="13745"/>
                </a:lnTo>
                <a:lnTo>
                  <a:pt x="8400" y="11782"/>
                </a:lnTo>
                <a:lnTo>
                  <a:pt x="6000" y="11782"/>
                </a:lnTo>
                <a:cubicBezTo>
                  <a:pt x="6000" y="11782"/>
                  <a:pt x="6000" y="13745"/>
                  <a:pt x="6000" y="13745"/>
                </a:cubicBezTo>
                <a:close/>
                <a:moveTo>
                  <a:pt x="6000" y="10800"/>
                </a:moveTo>
                <a:lnTo>
                  <a:pt x="8400" y="10800"/>
                </a:lnTo>
                <a:lnTo>
                  <a:pt x="8400" y="8836"/>
                </a:lnTo>
                <a:lnTo>
                  <a:pt x="6000" y="8836"/>
                </a:lnTo>
                <a:cubicBezTo>
                  <a:pt x="6000" y="8836"/>
                  <a:pt x="6000" y="10800"/>
                  <a:pt x="6000" y="10800"/>
                </a:cubicBezTo>
                <a:close/>
              </a:path>
            </a:pathLst>
          </a:custGeom>
          <a:solidFill>
            <a:schemeClr val="bg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0066A1"/>
              </a:solidFill>
              <a:effectLst>
                <a:outerShdw blurRad="38100" dist="12700" dir="5400000" rotWithShape="0">
                  <a:srgbClr val="000000">
                    <a:alpha val="50000"/>
                  </a:srgbClr>
                </a:outerShdw>
              </a:effectLst>
              <a:latin typeface="Myriad Pro" panose="020B0503030403020204" pitchFamily="34" charset="0"/>
              <a:ea typeface="Calibri" charset="0"/>
              <a:cs typeface="Calibri" charset="0"/>
              <a:sym typeface="Gill Sans"/>
            </a:endParaRPr>
          </a:p>
        </p:txBody>
      </p:sp>
      <p:sp>
        <p:nvSpPr>
          <p:cNvPr id="38" name="Shape 2839"/>
          <p:cNvSpPr/>
          <p:nvPr/>
        </p:nvSpPr>
        <p:spPr>
          <a:xfrm>
            <a:off x="3198187" y="2615665"/>
            <a:ext cx="365760" cy="365760"/>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4" y="14040"/>
                </a:cubicBezTo>
                <a:lnTo>
                  <a:pt x="20618" y="14040"/>
                </a:lnTo>
                <a:cubicBezTo>
                  <a:pt x="20618" y="14040"/>
                  <a:pt x="20618" y="20520"/>
                  <a:pt x="20618" y="20520"/>
                </a:cubicBezTo>
                <a:close/>
                <a:moveTo>
                  <a:pt x="21543" y="13261"/>
                </a:moveTo>
                <a:lnTo>
                  <a:pt x="21548" y="13259"/>
                </a:lnTo>
                <a:lnTo>
                  <a:pt x="16639" y="2459"/>
                </a:lnTo>
                <a:lnTo>
                  <a:pt x="16634" y="2461"/>
                </a:lnTo>
                <a:cubicBezTo>
                  <a:pt x="16554" y="2284"/>
                  <a:pt x="16392" y="2160"/>
                  <a:pt x="16200" y="2160"/>
                </a:cubicBezTo>
                <a:lnTo>
                  <a:pt x="12764" y="2160"/>
                </a:lnTo>
                <a:cubicBezTo>
                  <a:pt x="12492" y="2160"/>
                  <a:pt x="12273" y="2402"/>
                  <a:pt x="12273" y="2700"/>
                </a:cubicBezTo>
                <a:cubicBezTo>
                  <a:pt x="12273" y="2999"/>
                  <a:pt x="12492" y="3240"/>
                  <a:pt x="12764"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8836" y="3240"/>
                </a:lnTo>
                <a:cubicBezTo>
                  <a:pt x="9108" y="3240"/>
                  <a:pt x="9327" y="2999"/>
                  <a:pt x="9327" y="2700"/>
                </a:cubicBezTo>
                <a:cubicBezTo>
                  <a:pt x="9327" y="2402"/>
                  <a:pt x="9108" y="2160"/>
                  <a:pt x="8836"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3" y="13261"/>
                </a:cubicBezTo>
                <a:moveTo>
                  <a:pt x="7855" y="8640"/>
                </a:moveTo>
                <a:cubicBezTo>
                  <a:pt x="7583" y="8640"/>
                  <a:pt x="7364" y="8882"/>
                  <a:pt x="7364" y="9180"/>
                </a:cubicBezTo>
                <a:cubicBezTo>
                  <a:pt x="7364" y="9329"/>
                  <a:pt x="7418" y="9464"/>
                  <a:pt x="7507" y="9562"/>
                </a:cubicBezTo>
                <a:lnTo>
                  <a:pt x="10453" y="12802"/>
                </a:lnTo>
                <a:cubicBezTo>
                  <a:pt x="10542" y="12900"/>
                  <a:pt x="10665" y="12960"/>
                  <a:pt x="10800" y="12960"/>
                </a:cubicBezTo>
                <a:cubicBezTo>
                  <a:pt x="10936" y="12960"/>
                  <a:pt x="11058" y="12900"/>
                  <a:pt x="11147" y="12802"/>
                </a:cubicBezTo>
                <a:lnTo>
                  <a:pt x="14093" y="9562"/>
                </a:lnTo>
                <a:cubicBezTo>
                  <a:pt x="14182" y="9464"/>
                  <a:pt x="14236" y="9329"/>
                  <a:pt x="14236" y="9180"/>
                </a:cubicBezTo>
                <a:cubicBezTo>
                  <a:pt x="14236" y="8882"/>
                  <a:pt x="14017" y="8640"/>
                  <a:pt x="13745" y="8640"/>
                </a:cubicBezTo>
                <a:cubicBezTo>
                  <a:pt x="13610" y="8640"/>
                  <a:pt x="13487" y="8701"/>
                  <a:pt x="13398" y="8798"/>
                </a:cubicBezTo>
                <a:lnTo>
                  <a:pt x="11291" y="11116"/>
                </a:lnTo>
                <a:lnTo>
                  <a:pt x="11291" y="540"/>
                </a:lnTo>
                <a:cubicBezTo>
                  <a:pt x="11291" y="242"/>
                  <a:pt x="11071" y="0"/>
                  <a:pt x="10800" y="0"/>
                </a:cubicBezTo>
                <a:cubicBezTo>
                  <a:pt x="10529" y="0"/>
                  <a:pt x="10309" y="242"/>
                  <a:pt x="10309" y="540"/>
                </a:cubicBezTo>
                <a:lnTo>
                  <a:pt x="10309" y="11116"/>
                </a:lnTo>
                <a:lnTo>
                  <a:pt x="8202" y="8798"/>
                </a:lnTo>
                <a:cubicBezTo>
                  <a:pt x="8113" y="8701"/>
                  <a:pt x="7990" y="8640"/>
                  <a:pt x="7855" y="8640"/>
                </a:cubicBezTo>
              </a:path>
            </a:pathLst>
          </a:custGeom>
          <a:solidFill>
            <a:schemeClr val="bg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0066A1"/>
              </a:solidFill>
              <a:effectLst>
                <a:outerShdw blurRad="38100" dist="12700" dir="5400000" rotWithShape="0">
                  <a:srgbClr val="000000">
                    <a:alpha val="50000"/>
                  </a:srgbClr>
                </a:outerShdw>
              </a:effectLst>
              <a:latin typeface="Myriad Pro" panose="020B0503030403020204" pitchFamily="34" charset="0"/>
              <a:ea typeface="Calibri" charset="0"/>
              <a:cs typeface="Calibri" charset="0"/>
              <a:sym typeface="Gill Sans"/>
            </a:endParaRPr>
          </a:p>
        </p:txBody>
      </p:sp>
      <p:sp>
        <p:nvSpPr>
          <p:cNvPr id="39" name="Shape 2537"/>
          <p:cNvSpPr/>
          <p:nvPr/>
        </p:nvSpPr>
        <p:spPr>
          <a:xfrm>
            <a:off x="8668133" y="2615665"/>
            <a:ext cx="365760" cy="365760"/>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chemeClr val="bg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0066A1"/>
              </a:solidFill>
              <a:effectLst>
                <a:outerShdw blurRad="38100" dist="12700" dir="5400000" rotWithShape="0">
                  <a:srgbClr val="000000">
                    <a:alpha val="50000"/>
                  </a:srgbClr>
                </a:outerShdw>
              </a:effectLst>
              <a:latin typeface="Myriad Pro" panose="020B0503030403020204" pitchFamily="34" charset="0"/>
              <a:ea typeface="Calibri" charset="0"/>
              <a:cs typeface="Calibri" charset="0"/>
              <a:sym typeface="Gill Sans"/>
            </a:endParaRPr>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5843" y="6353032"/>
            <a:ext cx="1518688" cy="322997"/>
          </a:xfrm>
          <a:prstGeom prst="rect">
            <a:avLst/>
          </a:prstGeom>
        </p:spPr>
      </p:pic>
    </p:spTree>
    <p:extLst>
      <p:ext uri="{BB962C8B-B14F-4D97-AF65-F5344CB8AC3E}">
        <p14:creationId xmlns:p14="http://schemas.microsoft.com/office/powerpoint/2010/main" val="36144347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536633" y="241509"/>
            <a:ext cx="3118785" cy="723267"/>
          </a:xfrm>
          <a:prstGeom prst="rect">
            <a:avLst/>
          </a:prstGeom>
          <a:noFill/>
        </p:spPr>
        <p:txBody>
          <a:bodyPr wrap="none" lIns="45711" tIns="22856" rIns="45711" bIns="22856" rtlCol="0">
            <a:spAutoFit/>
          </a:bodyPr>
          <a:lstStyle/>
          <a:p>
            <a:pPr algn="ctr" defTabSz="914217"/>
            <a:r>
              <a:rPr lang="en-US" sz="4400" b="1" dirty="0">
                <a:solidFill>
                  <a:srgbClr val="0066A1"/>
                </a:solidFill>
                <a:latin typeface="Myriad Pro" panose="020B0503030403020204" pitchFamily="34" charset="0"/>
                <a:ea typeface="Lato" charset="0"/>
                <a:cs typeface="Lato" charset="0"/>
              </a:rPr>
              <a:t>Monitoring</a:t>
            </a:r>
            <a:endParaRPr lang="id-ID" sz="4400" b="1" dirty="0">
              <a:solidFill>
                <a:srgbClr val="0066A1"/>
              </a:solidFill>
              <a:latin typeface="Myriad Pro" panose="020B0503030403020204" pitchFamily="34" charset="0"/>
              <a:ea typeface="Lato" charset="0"/>
              <a:cs typeface="Lato" charset="0"/>
            </a:endParaRPr>
          </a:p>
        </p:txBody>
      </p:sp>
      <p:sp>
        <p:nvSpPr>
          <p:cNvPr id="3" name="Rectangle 2"/>
          <p:cNvSpPr/>
          <p:nvPr/>
        </p:nvSpPr>
        <p:spPr>
          <a:xfrm>
            <a:off x="5718037" y="1235334"/>
            <a:ext cx="776519" cy="4571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defTabSz="914217"/>
            <a:endParaRPr lang="en-US" dirty="0">
              <a:solidFill>
                <a:srgbClr val="0066A1"/>
              </a:solidFill>
              <a:latin typeface="Myriad Pro" panose="020B0503030403020204" pitchFamily="34" charset="0"/>
            </a:endParaRPr>
          </a:p>
        </p:txBody>
      </p:sp>
      <p:sp>
        <p:nvSpPr>
          <p:cNvPr id="5" name="TextBox 4"/>
          <p:cNvSpPr txBox="1"/>
          <p:nvPr/>
        </p:nvSpPr>
        <p:spPr>
          <a:xfrm>
            <a:off x="555222" y="1540684"/>
            <a:ext cx="11102147" cy="4355030"/>
          </a:xfrm>
          <a:prstGeom prst="rect">
            <a:avLst/>
          </a:prstGeom>
          <a:noFill/>
        </p:spPr>
        <p:txBody>
          <a:bodyPr wrap="square" lIns="45711" tIns="22856" rIns="45711" bIns="22856" rtlCol="0">
            <a:spAutoFit/>
          </a:bodyPr>
          <a:lstStyle/>
          <a:p>
            <a:r>
              <a:rPr lang="en-GB" sz="3500" dirty="0">
                <a:solidFill>
                  <a:srgbClr val="0066A1"/>
                </a:solidFill>
                <a:latin typeface="Myriad Pro" panose="020B0503030403020204" pitchFamily="34" charset="0"/>
                <a:ea typeface="Lato" charset="0"/>
                <a:cs typeface="Lato" charset="0"/>
              </a:rPr>
              <a:t>The aim of monitoring is to compare assessments of </a:t>
            </a:r>
            <a:r>
              <a:rPr lang="nl-NL" sz="3500" dirty="0" err="1">
                <a:solidFill>
                  <a:srgbClr val="0066A1"/>
                </a:solidFill>
                <a:latin typeface="Myriad Pro" panose="020B0503030403020204" pitchFamily="34" charset="0"/>
                <a:ea typeface="Lato" charset="0"/>
                <a:cs typeface="Lato" charset="0"/>
              </a:rPr>
              <a:t>assignments</a:t>
            </a:r>
            <a:r>
              <a:rPr lang="nl-NL" sz="3500" dirty="0">
                <a:solidFill>
                  <a:srgbClr val="0066A1"/>
                </a:solidFill>
                <a:latin typeface="Myriad Pro" panose="020B0503030403020204" pitchFamily="34" charset="0"/>
                <a:ea typeface="Lato" charset="0"/>
                <a:cs typeface="Lato" charset="0"/>
              </a:rPr>
              <a:t>, essays and </a:t>
            </a:r>
            <a:r>
              <a:rPr lang="nl-NL" sz="3500" dirty="0" err="1">
                <a:solidFill>
                  <a:srgbClr val="0066A1"/>
                </a:solidFill>
                <a:latin typeface="Myriad Pro" panose="020B0503030403020204" pitchFamily="34" charset="0"/>
                <a:ea typeface="Lato" charset="0"/>
                <a:cs typeface="Lato" charset="0"/>
              </a:rPr>
              <a:t>exam</a:t>
            </a:r>
            <a:r>
              <a:rPr lang="nl-NL" sz="3500" dirty="0">
                <a:solidFill>
                  <a:srgbClr val="0066A1"/>
                </a:solidFill>
                <a:latin typeface="Myriad Pro" panose="020B0503030403020204" pitchFamily="34" charset="0"/>
                <a:ea typeface="Lato" charset="0"/>
                <a:cs typeface="Lato" charset="0"/>
              </a:rPr>
              <a:t> </a:t>
            </a:r>
            <a:r>
              <a:rPr lang="nl-NL" sz="3500" dirty="0" err="1">
                <a:solidFill>
                  <a:srgbClr val="0066A1"/>
                </a:solidFill>
                <a:latin typeface="Myriad Pro" panose="020B0503030403020204" pitchFamily="34" charset="0"/>
                <a:ea typeface="Lato" charset="0"/>
                <a:cs typeface="Lato" charset="0"/>
              </a:rPr>
              <a:t>answers</a:t>
            </a:r>
            <a:r>
              <a:rPr lang="nl-NL" sz="3500" dirty="0">
                <a:solidFill>
                  <a:srgbClr val="0066A1"/>
                </a:solidFill>
                <a:latin typeface="Myriad Pro" panose="020B0503030403020204" pitchFamily="34" charset="0"/>
                <a:ea typeface="Lato" charset="0"/>
                <a:cs typeface="Lato" charset="0"/>
              </a:rPr>
              <a:t>:</a:t>
            </a:r>
          </a:p>
          <a:p>
            <a:pPr marL="1028700" lvl="1" indent="-571500" defTabSz="914217">
              <a:buFont typeface="Arial" panose="020B0604020202020204" pitchFamily="34" charset="0"/>
              <a:buChar char="•"/>
            </a:pPr>
            <a:r>
              <a:rPr lang="nl-NL" sz="3500" dirty="0" err="1">
                <a:solidFill>
                  <a:srgbClr val="0066A1"/>
                </a:solidFill>
                <a:latin typeface="Myriad Pro" panose="020B0503030403020204" pitchFamily="34" charset="0"/>
                <a:ea typeface="Lato" charset="0"/>
                <a:cs typeface="Lato" charset="0"/>
              </a:rPr>
              <a:t>Within</a:t>
            </a:r>
            <a:r>
              <a:rPr lang="nl-NL" sz="3500" dirty="0">
                <a:solidFill>
                  <a:srgbClr val="0066A1"/>
                </a:solidFill>
                <a:latin typeface="Myriad Pro" panose="020B0503030403020204" pitchFamily="34" charset="0"/>
                <a:ea typeface="Lato" charset="0"/>
                <a:cs typeface="Lato" charset="0"/>
              </a:rPr>
              <a:t> a </a:t>
            </a:r>
            <a:r>
              <a:rPr lang="nl-NL" sz="3500" dirty="0" err="1">
                <a:solidFill>
                  <a:srgbClr val="0066A1"/>
                </a:solidFill>
                <a:latin typeface="Myriad Pro" panose="020B0503030403020204" pitchFamily="34" charset="0"/>
                <a:ea typeface="Lato" charset="0"/>
                <a:cs typeface="Lato" charset="0"/>
              </a:rPr>
              <a:t>group</a:t>
            </a:r>
            <a:r>
              <a:rPr lang="nl-NL" sz="3500" dirty="0">
                <a:solidFill>
                  <a:srgbClr val="0066A1"/>
                </a:solidFill>
                <a:latin typeface="Myriad Pro" panose="020B0503030403020204" pitchFamily="34" charset="0"/>
                <a:ea typeface="Lato" charset="0"/>
                <a:cs typeface="Lato" charset="0"/>
              </a:rPr>
              <a:t> – </a:t>
            </a:r>
            <a:r>
              <a:rPr lang="nl-NL" sz="3500" dirty="0" err="1">
                <a:solidFill>
                  <a:srgbClr val="0066A1"/>
                </a:solidFill>
                <a:latin typeface="Myriad Pro" panose="020B0503030403020204" pitchFamily="34" charset="0"/>
                <a:ea typeface="Lato" charset="0"/>
                <a:cs typeface="Lato" charset="0"/>
              </a:rPr>
              <a:t>to</a:t>
            </a:r>
            <a:r>
              <a:rPr lang="nl-NL" sz="3500" dirty="0">
                <a:solidFill>
                  <a:srgbClr val="0066A1"/>
                </a:solidFill>
                <a:latin typeface="Myriad Pro" panose="020B0503030403020204" pitchFamily="34" charset="0"/>
                <a:ea typeface="Lato" charset="0"/>
                <a:cs typeface="Lato" charset="0"/>
              </a:rPr>
              <a:t> </a:t>
            </a:r>
            <a:r>
              <a:rPr lang="nl-NL" sz="3500" dirty="0" err="1">
                <a:solidFill>
                  <a:srgbClr val="0066A1"/>
                </a:solidFill>
                <a:latin typeface="Myriad Pro" panose="020B0503030403020204" pitchFamily="34" charset="0"/>
                <a:ea typeface="Lato" charset="0"/>
                <a:cs typeface="Lato" charset="0"/>
              </a:rPr>
              <a:t>identify</a:t>
            </a:r>
            <a:r>
              <a:rPr lang="nl-NL" sz="3500" dirty="0">
                <a:solidFill>
                  <a:srgbClr val="0066A1"/>
                </a:solidFill>
                <a:latin typeface="Myriad Pro" panose="020B0503030403020204" pitchFamily="34" charset="0"/>
                <a:ea typeface="Lato" charset="0"/>
                <a:cs typeface="Lato" charset="0"/>
              </a:rPr>
              <a:t> outliers</a:t>
            </a:r>
          </a:p>
          <a:p>
            <a:pPr marL="1028700" lvl="1" indent="-571500" defTabSz="914217">
              <a:buFont typeface="Arial" panose="020B0604020202020204" pitchFamily="34" charset="0"/>
              <a:buChar char="•"/>
            </a:pPr>
            <a:r>
              <a:rPr lang="nl-NL" sz="3500" dirty="0" err="1">
                <a:solidFill>
                  <a:srgbClr val="0066A1"/>
                </a:solidFill>
                <a:latin typeface="Myriad Pro" panose="020B0503030403020204" pitchFamily="34" charset="0"/>
                <a:ea typeface="Lato" charset="0"/>
                <a:cs typeface="Lato" charset="0"/>
              </a:rPr>
              <a:t>Between</a:t>
            </a:r>
            <a:r>
              <a:rPr lang="nl-NL" sz="3500" dirty="0">
                <a:solidFill>
                  <a:srgbClr val="0066A1"/>
                </a:solidFill>
                <a:latin typeface="Myriad Pro" panose="020B0503030403020204" pitchFamily="34" charset="0"/>
                <a:ea typeface="Lato" charset="0"/>
                <a:cs typeface="Lato" charset="0"/>
              </a:rPr>
              <a:t> </a:t>
            </a:r>
            <a:r>
              <a:rPr lang="nl-NL" sz="3500" dirty="0" err="1">
                <a:solidFill>
                  <a:srgbClr val="0066A1"/>
                </a:solidFill>
                <a:latin typeface="Myriad Pro" panose="020B0503030403020204" pitchFamily="34" charset="0"/>
                <a:ea typeface="Lato" charset="0"/>
                <a:cs typeface="Lato" charset="0"/>
              </a:rPr>
              <a:t>groups</a:t>
            </a:r>
            <a:r>
              <a:rPr lang="nl-NL" sz="3500" dirty="0">
                <a:solidFill>
                  <a:srgbClr val="0066A1"/>
                </a:solidFill>
                <a:latin typeface="Myriad Pro" panose="020B0503030403020204" pitchFamily="34" charset="0"/>
                <a:ea typeface="Lato" charset="0"/>
                <a:cs typeface="Lato" charset="0"/>
              </a:rPr>
              <a:t> – </a:t>
            </a:r>
            <a:r>
              <a:rPr lang="nl-NL" sz="3500" dirty="0" err="1">
                <a:solidFill>
                  <a:srgbClr val="0066A1"/>
                </a:solidFill>
                <a:latin typeface="Myriad Pro" panose="020B0503030403020204" pitchFamily="34" charset="0"/>
                <a:ea typeface="Lato" charset="0"/>
                <a:cs typeface="Lato" charset="0"/>
              </a:rPr>
              <a:t>to</a:t>
            </a:r>
            <a:r>
              <a:rPr lang="nl-NL" sz="3500" dirty="0">
                <a:solidFill>
                  <a:srgbClr val="0066A1"/>
                </a:solidFill>
                <a:latin typeface="Myriad Pro" panose="020B0503030403020204" pitchFamily="34" charset="0"/>
                <a:ea typeface="Lato" charset="0"/>
                <a:cs typeface="Lato" charset="0"/>
              </a:rPr>
              <a:t> </a:t>
            </a:r>
            <a:r>
              <a:rPr lang="nl-NL" sz="3500" dirty="0" err="1">
                <a:solidFill>
                  <a:srgbClr val="0066A1"/>
                </a:solidFill>
                <a:latin typeface="Myriad Pro" panose="020B0503030403020204" pitchFamily="34" charset="0"/>
                <a:ea typeface="Lato" charset="0"/>
                <a:cs typeface="Lato" charset="0"/>
              </a:rPr>
              <a:t>compare</a:t>
            </a:r>
            <a:r>
              <a:rPr lang="nl-NL" sz="3500" dirty="0">
                <a:solidFill>
                  <a:srgbClr val="0066A1"/>
                </a:solidFill>
                <a:latin typeface="Myriad Pro" panose="020B0503030403020204" pitchFamily="34" charset="0"/>
                <a:ea typeface="Lato" charset="0"/>
                <a:cs typeface="Lato" charset="0"/>
              </a:rPr>
              <a:t> </a:t>
            </a:r>
            <a:r>
              <a:rPr lang="nl-NL" sz="3500" dirty="0" err="1">
                <a:solidFill>
                  <a:srgbClr val="0066A1"/>
                </a:solidFill>
                <a:latin typeface="Myriad Pro" panose="020B0503030403020204" pitchFamily="34" charset="0"/>
                <a:ea typeface="Lato" charset="0"/>
                <a:cs typeface="Lato" charset="0"/>
              </a:rPr>
              <a:t>assessements</a:t>
            </a:r>
            <a:endParaRPr lang="nl-NL" sz="3500" dirty="0">
              <a:solidFill>
                <a:srgbClr val="0066A1"/>
              </a:solidFill>
              <a:latin typeface="Myriad Pro" panose="020B0503030403020204" pitchFamily="34" charset="0"/>
              <a:ea typeface="Lato" charset="0"/>
              <a:cs typeface="Lato" charset="0"/>
            </a:endParaRPr>
          </a:p>
          <a:p>
            <a:pPr marL="1485900" lvl="2" indent="-571500" defTabSz="914217">
              <a:buFont typeface="Arial" panose="020B0604020202020204" pitchFamily="34" charset="0"/>
              <a:buChar char="•"/>
            </a:pPr>
            <a:r>
              <a:rPr lang="nl-NL" sz="3500" dirty="0" err="1">
                <a:solidFill>
                  <a:srgbClr val="0066A1"/>
                </a:solidFill>
                <a:latin typeface="Myriad Pro" panose="020B0503030403020204" pitchFamily="34" charset="0"/>
                <a:ea typeface="Lato" charset="0"/>
                <a:cs typeface="Lato" charset="0"/>
              </a:rPr>
              <a:t>from</a:t>
            </a:r>
            <a:r>
              <a:rPr lang="nl-NL" sz="3500" dirty="0">
                <a:solidFill>
                  <a:srgbClr val="0066A1"/>
                </a:solidFill>
                <a:latin typeface="Myriad Pro" panose="020B0503030403020204" pitchFamily="34" charset="0"/>
                <a:ea typeface="Lato" charset="0"/>
                <a:cs typeface="Lato" charset="0"/>
              </a:rPr>
              <a:t> </a:t>
            </a:r>
            <a:r>
              <a:rPr lang="nl-NL" sz="3500" dirty="0" err="1">
                <a:solidFill>
                  <a:srgbClr val="0066A1"/>
                </a:solidFill>
                <a:latin typeface="Myriad Pro" panose="020B0503030403020204" pitchFamily="34" charset="0"/>
                <a:ea typeface="Lato" charset="0"/>
                <a:cs typeface="Lato" charset="0"/>
              </a:rPr>
              <a:t>year</a:t>
            </a:r>
            <a:r>
              <a:rPr lang="nl-NL" sz="3500" dirty="0">
                <a:solidFill>
                  <a:srgbClr val="0066A1"/>
                </a:solidFill>
                <a:latin typeface="Myriad Pro" panose="020B0503030403020204" pitchFamily="34" charset="0"/>
                <a:ea typeface="Lato" charset="0"/>
                <a:cs typeface="Lato" charset="0"/>
              </a:rPr>
              <a:t> </a:t>
            </a:r>
            <a:r>
              <a:rPr lang="nl-NL" sz="3500" dirty="0" err="1">
                <a:solidFill>
                  <a:srgbClr val="0066A1"/>
                </a:solidFill>
                <a:latin typeface="Myriad Pro" panose="020B0503030403020204" pitchFamily="34" charset="0"/>
                <a:ea typeface="Lato" charset="0"/>
                <a:cs typeface="Lato" charset="0"/>
              </a:rPr>
              <a:t>to</a:t>
            </a:r>
            <a:r>
              <a:rPr lang="nl-NL" sz="3500" dirty="0">
                <a:solidFill>
                  <a:srgbClr val="0066A1"/>
                </a:solidFill>
                <a:latin typeface="Myriad Pro" panose="020B0503030403020204" pitchFamily="34" charset="0"/>
                <a:ea typeface="Lato" charset="0"/>
                <a:cs typeface="Lato" charset="0"/>
              </a:rPr>
              <a:t> </a:t>
            </a:r>
            <a:r>
              <a:rPr lang="nl-NL" sz="3500" dirty="0" err="1">
                <a:solidFill>
                  <a:srgbClr val="0066A1"/>
                </a:solidFill>
                <a:latin typeface="Myriad Pro" panose="020B0503030403020204" pitchFamily="34" charset="0"/>
                <a:ea typeface="Lato" charset="0"/>
                <a:cs typeface="Lato" charset="0"/>
              </a:rPr>
              <a:t>year</a:t>
            </a:r>
            <a:endParaRPr lang="nl-NL" sz="3500" dirty="0">
              <a:solidFill>
                <a:srgbClr val="0066A1"/>
              </a:solidFill>
              <a:latin typeface="Myriad Pro" panose="020B0503030403020204" pitchFamily="34" charset="0"/>
              <a:ea typeface="Lato" charset="0"/>
              <a:cs typeface="Lato" charset="0"/>
            </a:endParaRPr>
          </a:p>
          <a:p>
            <a:pPr marL="1485900" lvl="2" indent="-571500" defTabSz="914217">
              <a:buFont typeface="Arial" panose="020B0604020202020204" pitchFamily="34" charset="0"/>
              <a:buChar char="•"/>
            </a:pPr>
            <a:r>
              <a:rPr lang="nl-NL" sz="3500" dirty="0" err="1">
                <a:solidFill>
                  <a:srgbClr val="0066A1"/>
                </a:solidFill>
                <a:latin typeface="Myriad Pro" panose="020B0503030403020204" pitchFamily="34" charset="0"/>
                <a:ea typeface="Lato" charset="0"/>
                <a:cs typeface="Lato" charset="0"/>
              </a:rPr>
              <a:t>from</a:t>
            </a:r>
            <a:r>
              <a:rPr lang="nl-NL" sz="3500" dirty="0">
                <a:solidFill>
                  <a:srgbClr val="0066A1"/>
                </a:solidFill>
                <a:latin typeface="Myriad Pro" panose="020B0503030403020204" pitchFamily="34" charset="0"/>
                <a:ea typeface="Lato" charset="0"/>
                <a:cs typeface="Lato" charset="0"/>
              </a:rPr>
              <a:t> </a:t>
            </a:r>
            <a:r>
              <a:rPr lang="nl-NL" sz="3500" dirty="0" err="1">
                <a:solidFill>
                  <a:srgbClr val="0066A1"/>
                </a:solidFill>
                <a:latin typeface="Myriad Pro" panose="020B0503030403020204" pitchFamily="34" charset="0"/>
                <a:ea typeface="Lato" charset="0"/>
                <a:cs typeface="Lato" charset="0"/>
              </a:rPr>
              <a:t>group</a:t>
            </a:r>
            <a:r>
              <a:rPr lang="nl-NL" sz="3500" dirty="0">
                <a:solidFill>
                  <a:srgbClr val="0066A1"/>
                </a:solidFill>
                <a:latin typeface="Myriad Pro" panose="020B0503030403020204" pitchFamily="34" charset="0"/>
                <a:ea typeface="Lato" charset="0"/>
                <a:cs typeface="Lato" charset="0"/>
              </a:rPr>
              <a:t> </a:t>
            </a:r>
            <a:r>
              <a:rPr lang="nl-NL" sz="3500" dirty="0" err="1">
                <a:solidFill>
                  <a:srgbClr val="0066A1"/>
                </a:solidFill>
                <a:latin typeface="Myriad Pro" panose="020B0503030403020204" pitchFamily="34" charset="0"/>
                <a:ea typeface="Lato" charset="0"/>
                <a:cs typeface="Lato" charset="0"/>
              </a:rPr>
              <a:t>to</a:t>
            </a:r>
            <a:r>
              <a:rPr lang="nl-NL" sz="3500" dirty="0">
                <a:solidFill>
                  <a:srgbClr val="0066A1"/>
                </a:solidFill>
                <a:latin typeface="Myriad Pro" panose="020B0503030403020204" pitchFamily="34" charset="0"/>
                <a:ea typeface="Lato" charset="0"/>
                <a:cs typeface="Lato" charset="0"/>
              </a:rPr>
              <a:t> </a:t>
            </a:r>
            <a:r>
              <a:rPr lang="nl-NL" sz="3500" dirty="0" err="1">
                <a:solidFill>
                  <a:srgbClr val="0066A1"/>
                </a:solidFill>
                <a:latin typeface="Myriad Pro" panose="020B0503030403020204" pitchFamily="34" charset="0"/>
                <a:ea typeface="Lato" charset="0"/>
                <a:cs typeface="Lato" charset="0"/>
              </a:rPr>
              <a:t>group</a:t>
            </a:r>
            <a:endParaRPr lang="nl-NL" sz="3500" dirty="0">
              <a:solidFill>
                <a:srgbClr val="0066A1"/>
              </a:solidFill>
              <a:latin typeface="Myriad Pro" panose="020B0503030403020204" pitchFamily="34" charset="0"/>
              <a:ea typeface="Lato" charset="0"/>
              <a:cs typeface="Lato" charset="0"/>
            </a:endParaRPr>
          </a:p>
          <a:p>
            <a:pPr marL="1485900" lvl="2" indent="-571500" defTabSz="914217">
              <a:buFont typeface="Arial" panose="020B0604020202020204" pitchFamily="34" charset="0"/>
              <a:buChar char="•"/>
            </a:pPr>
            <a:r>
              <a:rPr lang="nl-NL" sz="3500" dirty="0" err="1">
                <a:solidFill>
                  <a:srgbClr val="0066A1"/>
                </a:solidFill>
                <a:latin typeface="Myriad Pro" panose="020B0503030403020204" pitchFamily="34" charset="0"/>
                <a:ea typeface="Lato" charset="0"/>
                <a:cs typeface="Lato" charset="0"/>
              </a:rPr>
              <a:t>between</a:t>
            </a:r>
            <a:r>
              <a:rPr lang="nl-NL" sz="3500" dirty="0">
                <a:solidFill>
                  <a:srgbClr val="0066A1"/>
                </a:solidFill>
                <a:latin typeface="Myriad Pro" panose="020B0503030403020204" pitchFamily="34" charset="0"/>
                <a:ea typeface="Lato" charset="0"/>
                <a:cs typeface="Lato" charset="0"/>
              </a:rPr>
              <a:t> assessors.</a:t>
            </a:r>
          </a:p>
          <a:p>
            <a:pPr marL="1485900" lvl="2" indent="-571500" defTabSz="914217">
              <a:buFont typeface="Arial" panose="020B0604020202020204" pitchFamily="34" charset="0"/>
              <a:buChar char="•"/>
            </a:pPr>
            <a:endParaRPr lang="nl-NL" sz="3500" dirty="0">
              <a:solidFill>
                <a:srgbClr val="0066A1"/>
              </a:solidFill>
              <a:latin typeface="Myriad Pro" panose="020B0503030403020204" pitchFamily="34" charset="0"/>
              <a:ea typeface="Lato" charset="0"/>
              <a:cs typeface="Lato"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5843" y="6353032"/>
            <a:ext cx="1518688" cy="322997"/>
          </a:xfrm>
          <a:prstGeom prst="rect">
            <a:avLst/>
          </a:prstGeom>
        </p:spPr>
      </p:pic>
    </p:spTree>
    <p:extLst>
      <p:ext uri="{BB962C8B-B14F-4D97-AF65-F5344CB8AC3E}">
        <p14:creationId xmlns:p14="http://schemas.microsoft.com/office/powerpoint/2010/main" val="41859475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070979" y="241509"/>
            <a:ext cx="6050075" cy="723267"/>
          </a:xfrm>
          <a:prstGeom prst="rect">
            <a:avLst/>
          </a:prstGeom>
          <a:noFill/>
        </p:spPr>
        <p:txBody>
          <a:bodyPr wrap="none" lIns="45711" tIns="22856" rIns="45711" bIns="22856" rtlCol="0">
            <a:spAutoFit/>
          </a:bodyPr>
          <a:lstStyle/>
          <a:p>
            <a:pPr algn="ctr"/>
            <a:r>
              <a:rPr lang="en-US" sz="4400" b="1" dirty="0">
                <a:solidFill>
                  <a:srgbClr val="0066A1"/>
                </a:solidFill>
                <a:latin typeface="+mj-lt"/>
                <a:ea typeface="Lato" charset="0"/>
                <a:cs typeface="Lato" charset="0"/>
              </a:rPr>
              <a:t>Key features of Codas</a:t>
            </a:r>
            <a:endParaRPr lang="id-ID" sz="4400" b="1" dirty="0">
              <a:solidFill>
                <a:srgbClr val="0066A1"/>
              </a:solidFill>
              <a:latin typeface="+mj-lt"/>
              <a:ea typeface="Lato" charset="0"/>
              <a:cs typeface="Lato" charset="0"/>
            </a:endParaRPr>
          </a:p>
        </p:txBody>
      </p:sp>
      <p:sp>
        <p:nvSpPr>
          <p:cNvPr id="31" name="Rectangle 30"/>
          <p:cNvSpPr/>
          <p:nvPr/>
        </p:nvSpPr>
        <p:spPr>
          <a:xfrm>
            <a:off x="5718037" y="1235334"/>
            <a:ext cx="776519" cy="4571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a:endParaRPr lang="en-US" sz="900" dirty="0">
              <a:solidFill>
                <a:schemeClr val="accent2"/>
              </a:solidFill>
              <a:latin typeface="Lato Light" charset="0"/>
            </a:endParaRPr>
          </a:p>
        </p:txBody>
      </p:sp>
      <p:sp>
        <p:nvSpPr>
          <p:cNvPr id="16" name="Subtitle 2"/>
          <p:cNvSpPr txBox="1">
            <a:spLocks/>
          </p:cNvSpPr>
          <p:nvPr/>
        </p:nvSpPr>
        <p:spPr>
          <a:xfrm>
            <a:off x="7712808" y="2848641"/>
            <a:ext cx="2179356" cy="1202158"/>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1200" dirty="0"/>
              <a:t>CODAS enables teachers to test the comprehension of their students more often, without additional grading time. </a:t>
            </a:r>
            <a:endParaRPr lang="nl-NL" sz="1200" dirty="0"/>
          </a:p>
        </p:txBody>
      </p:sp>
      <p:sp>
        <p:nvSpPr>
          <p:cNvPr id="17" name="TextBox 16"/>
          <p:cNvSpPr txBox="1"/>
          <p:nvPr/>
        </p:nvSpPr>
        <p:spPr>
          <a:xfrm>
            <a:off x="7771593" y="2583295"/>
            <a:ext cx="938077" cy="276999"/>
          </a:xfrm>
          <a:prstGeom prst="rect">
            <a:avLst/>
          </a:prstGeom>
          <a:noFill/>
        </p:spPr>
        <p:txBody>
          <a:bodyPr wrap="none" rtlCol="0" anchor="ctr" anchorCtr="0">
            <a:spAutoFit/>
          </a:bodyPr>
          <a:lstStyle/>
          <a:p>
            <a:r>
              <a:rPr lang="en-US" sz="1200" b="1" dirty="0">
                <a:solidFill>
                  <a:schemeClr val="tx2"/>
                </a:solidFill>
                <a:latin typeface="Lato" panose="020F0502020204030203" pitchFamily="34" charset="0"/>
                <a:ea typeface="Lato" panose="020F0502020204030203" pitchFamily="34" charset="0"/>
                <a:cs typeface="Lato" panose="020F0502020204030203" pitchFamily="34" charset="0"/>
              </a:rPr>
              <a:t>EFFICI</a:t>
            </a:r>
            <a:r>
              <a:rPr lang="nl-NL" sz="1200" b="1" dirty="0">
                <a:latin typeface="Lato" panose="020F0502020204030203" pitchFamily="34" charset="0"/>
                <a:ea typeface="Lato" panose="020F0502020204030203" pitchFamily="34" charset="0"/>
                <a:cs typeface="Lato" panose="020F0502020204030203" pitchFamily="34" charset="0"/>
              </a:rPr>
              <a:t>ENT</a:t>
            </a:r>
          </a:p>
        </p:txBody>
      </p:sp>
      <p:sp>
        <p:nvSpPr>
          <p:cNvPr id="27" name="Subtitle 2"/>
          <p:cNvSpPr txBox="1">
            <a:spLocks/>
          </p:cNvSpPr>
          <p:nvPr/>
        </p:nvSpPr>
        <p:spPr>
          <a:xfrm>
            <a:off x="7712808" y="5514618"/>
            <a:ext cx="2179356" cy="622769"/>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20"/>
              </a:lnSpc>
            </a:pPr>
            <a:r>
              <a:rPr lang="en-US" sz="1200" dirty="0">
                <a:solidFill>
                  <a:schemeClr val="tx1"/>
                </a:solidFill>
                <a:latin typeface="Lato Light" charset="0"/>
                <a:ea typeface="Lato Light" charset="0"/>
                <a:cs typeface="Lato Light" charset="0"/>
              </a:rPr>
              <a:t>CODAS is user friendly and easy to use.</a:t>
            </a:r>
          </a:p>
        </p:txBody>
      </p:sp>
      <p:sp>
        <p:nvSpPr>
          <p:cNvPr id="29" name="TextBox 28"/>
          <p:cNvSpPr txBox="1"/>
          <p:nvPr/>
        </p:nvSpPr>
        <p:spPr>
          <a:xfrm>
            <a:off x="7771593" y="5249272"/>
            <a:ext cx="933269" cy="276999"/>
          </a:xfrm>
          <a:prstGeom prst="rect">
            <a:avLst/>
          </a:prstGeom>
          <a:noFill/>
        </p:spPr>
        <p:txBody>
          <a:bodyPr wrap="none" rtlCol="0" anchor="ctr" anchorCtr="0">
            <a:spAutoFit/>
          </a:bodyPr>
          <a:lstStyle/>
          <a:p>
            <a:r>
              <a:rPr lang="en-US" sz="1200" b="1" dirty="0">
                <a:solidFill>
                  <a:schemeClr val="tx2"/>
                </a:solidFill>
                <a:latin typeface="Lato" charset="0"/>
                <a:ea typeface="Lato" charset="0"/>
                <a:cs typeface="Lato" charset="0"/>
              </a:rPr>
              <a:t>INTUITIVE</a:t>
            </a:r>
          </a:p>
        </p:txBody>
      </p:sp>
      <p:sp>
        <p:nvSpPr>
          <p:cNvPr id="35" name="Subtitle 2"/>
          <p:cNvSpPr txBox="1">
            <a:spLocks/>
          </p:cNvSpPr>
          <p:nvPr/>
        </p:nvSpPr>
        <p:spPr>
          <a:xfrm>
            <a:off x="5211029" y="2848641"/>
            <a:ext cx="2179356" cy="980559"/>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1200" dirty="0"/>
              <a:t>CODAS gives teachers the room to focus their efforts on teaching and knowledge transfer.</a:t>
            </a:r>
            <a:endParaRPr lang="nl-NL" sz="1200" dirty="0"/>
          </a:p>
        </p:txBody>
      </p:sp>
      <p:sp>
        <p:nvSpPr>
          <p:cNvPr id="36" name="TextBox 35"/>
          <p:cNvSpPr txBox="1"/>
          <p:nvPr/>
        </p:nvSpPr>
        <p:spPr>
          <a:xfrm>
            <a:off x="5269814" y="2583295"/>
            <a:ext cx="970137" cy="276999"/>
          </a:xfrm>
          <a:prstGeom prst="rect">
            <a:avLst/>
          </a:prstGeom>
          <a:noFill/>
        </p:spPr>
        <p:txBody>
          <a:bodyPr wrap="none" rtlCol="0" anchor="ctr" anchorCtr="0">
            <a:spAutoFit/>
          </a:bodyPr>
          <a:lstStyle/>
          <a:p>
            <a:r>
              <a:rPr lang="en-US" sz="1200" b="1" dirty="0">
                <a:solidFill>
                  <a:schemeClr val="tx2"/>
                </a:solidFill>
                <a:latin typeface="Lato" charset="0"/>
                <a:ea typeface="Lato" charset="0"/>
                <a:cs typeface="Lato" charset="0"/>
              </a:rPr>
              <a:t>EFFECTIVE</a:t>
            </a:r>
          </a:p>
        </p:txBody>
      </p:sp>
      <p:sp>
        <p:nvSpPr>
          <p:cNvPr id="37" name="Subtitle 2"/>
          <p:cNvSpPr txBox="1">
            <a:spLocks/>
          </p:cNvSpPr>
          <p:nvPr/>
        </p:nvSpPr>
        <p:spPr>
          <a:xfrm>
            <a:off x="2299836" y="2848641"/>
            <a:ext cx="2179356" cy="75896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1200" dirty="0"/>
              <a:t>CODAS enables users to grade open question exams and essays.</a:t>
            </a:r>
            <a:endParaRPr lang="nl-NL" sz="1200" dirty="0"/>
          </a:p>
        </p:txBody>
      </p:sp>
      <p:sp>
        <p:nvSpPr>
          <p:cNvPr id="38" name="TextBox 37"/>
          <p:cNvSpPr txBox="1"/>
          <p:nvPr/>
        </p:nvSpPr>
        <p:spPr>
          <a:xfrm>
            <a:off x="2358622" y="2583295"/>
            <a:ext cx="1531188" cy="276999"/>
          </a:xfrm>
          <a:prstGeom prst="rect">
            <a:avLst/>
          </a:prstGeom>
          <a:noFill/>
        </p:spPr>
        <p:txBody>
          <a:bodyPr wrap="none" rtlCol="0" anchor="ctr" anchorCtr="0">
            <a:spAutoFit/>
          </a:bodyPr>
          <a:lstStyle/>
          <a:p>
            <a:r>
              <a:rPr lang="en-US" sz="1200" b="1" dirty="0">
                <a:solidFill>
                  <a:schemeClr val="tx2"/>
                </a:solidFill>
                <a:latin typeface="Lato" charset="0"/>
                <a:ea typeface="Lato" charset="0"/>
                <a:cs typeface="Lato" charset="0"/>
              </a:rPr>
              <a:t>REVOLUTIONARY</a:t>
            </a:r>
          </a:p>
        </p:txBody>
      </p:sp>
      <p:sp>
        <p:nvSpPr>
          <p:cNvPr id="46" name="Subtitle 2"/>
          <p:cNvSpPr txBox="1">
            <a:spLocks/>
          </p:cNvSpPr>
          <p:nvPr/>
        </p:nvSpPr>
        <p:spPr>
          <a:xfrm>
            <a:off x="5211029" y="5495193"/>
            <a:ext cx="2179356" cy="996204"/>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1200" dirty="0"/>
              <a:t>CODAS makes it possible to avoid discrepancies and differences in the way assessments are done.</a:t>
            </a:r>
            <a:endParaRPr lang="nl-NL" sz="1200" dirty="0"/>
          </a:p>
        </p:txBody>
      </p:sp>
      <p:sp>
        <p:nvSpPr>
          <p:cNvPr id="47" name="Subtitle 2"/>
          <p:cNvSpPr txBox="1">
            <a:spLocks/>
          </p:cNvSpPr>
          <p:nvPr/>
        </p:nvSpPr>
        <p:spPr>
          <a:xfrm>
            <a:off x="2299836" y="5514618"/>
            <a:ext cx="2179356" cy="980559"/>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1200" dirty="0"/>
              <a:t>CODAS saves huge amounts of grading time, especially with larger classes or groups.</a:t>
            </a:r>
            <a:endParaRPr lang="nl-NL" sz="1200" dirty="0"/>
          </a:p>
        </p:txBody>
      </p:sp>
      <p:sp>
        <p:nvSpPr>
          <p:cNvPr id="48" name="TextBox 47"/>
          <p:cNvSpPr txBox="1"/>
          <p:nvPr/>
        </p:nvSpPr>
        <p:spPr>
          <a:xfrm>
            <a:off x="5269814" y="5249272"/>
            <a:ext cx="559769" cy="276999"/>
          </a:xfrm>
          <a:prstGeom prst="rect">
            <a:avLst/>
          </a:prstGeom>
          <a:noFill/>
        </p:spPr>
        <p:txBody>
          <a:bodyPr wrap="none" rtlCol="0" anchor="ctr" anchorCtr="0">
            <a:spAutoFit/>
          </a:bodyPr>
          <a:lstStyle/>
          <a:p>
            <a:r>
              <a:rPr lang="en-US" sz="1200" b="1" dirty="0">
                <a:solidFill>
                  <a:schemeClr val="tx2"/>
                </a:solidFill>
                <a:latin typeface="Lato" charset="0"/>
                <a:ea typeface="Lato" charset="0"/>
                <a:cs typeface="Lato" charset="0"/>
              </a:rPr>
              <a:t>FAIR </a:t>
            </a:r>
          </a:p>
        </p:txBody>
      </p:sp>
      <p:sp>
        <p:nvSpPr>
          <p:cNvPr id="49" name="TextBox 48"/>
          <p:cNvSpPr txBox="1"/>
          <p:nvPr/>
        </p:nvSpPr>
        <p:spPr>
          <a:xfrm>
            <a:off x="2358622" y="5249272"/>
            <a:ext cx="1168910" cy="276999"/>
          </a:xfrm>
          <a:prstGeom prst="rect">
            <a:avLst/>
          </a:prstGeom>
          <a:noFill/>
        </p:spPr>
        <p:txBody>
          <a:bodyPr wrap="none" rtlCol="0" anchor="ctr" anchorCtr="0">
            <a:spAutoFit/>
          </a:bodyPr>
          <a:lstStyle/>
          <a:p>
            <a:r>
              <a:rPr lang="en-US" sz="1200" b="1" dirty="0">
                <a:solidFill>
                  <a:schemeClr val="tx2"/>
                </a:solidFill>
                <a:latin typeface="Lato" charset="0"/>
                <a:ea typeface="Lato" charset="0"/>
                <a:cs typeface="Lato" charset="0"/>
              </a:rPr>
              <a:t>TIME SAVING</a:t>
            </a:r>
          </a:p>
        </p:txBody>
      </p:sp>
      <p:sp>
        <p:nvSpPr>
          <p:cNvPr id="33" name="Freeform 137"/>
          <p:cNvSpPr>
            <a:spLocks noChangeAspect="1" noChangeArrowheads="1"/>
          </p:cNvSpPr>
          <p:nvPr/>
        </p:nvSpPr>
        <p:spPr bwMode="auto">
          <a:xfrm>
            <a:off x="2430952" y="1911718"/>
            <a:ext cx="516220" cy="493776"/>
          </a:xfrm>
          <a:custGeom>
            <a:avLst/>
            <a:gdLst>
              <a:gd name="T0" fmla="*/ 593 w 608"/>
              <a:gd name="T1" fmla="*/ 255 h 581"/>
              <a:gd name="T2" fmla="*/ 593 w 608"/>
              <a:gd name="T3" fmla="*/ 255 h 581"/>
              <a:gd name="T4" fmla="*/ 593 w 608"/>
              <a:gd name="T5" fmla="*/ 255 h 581"/>
              <a:gd name="T6" fmla="*/ 445 w 608"/>
              <a:gd name="T7" fmla="*/ 361 h 581"/>
              <a:gd name="T8" fmla="*/ 501 w 608"/>
              <a:gd name="T9" fmla="*/ 537 h 581"/>
              <a:gd name="T10" fmla="*/ 501 w 608"/>
              <a:gd name="T11" fmla="*/ 552 h 581"/>
              <a:gd name="T12" fmla="*/ 473 w 608"/>
              <a:gd name="T13" fmla="*/ 580 h 581"/>
              <a:gd name="T14" fmla="*/ 459 w 608"/>
              <a:gd name="T15" fmla="*/ 573 h 581"/>
              <a:gd name="T16" fmla="*/ 459 w 608"/>
              <a:gd name="T17" fmla="*/ 573 h 581"/>
              <a:gd name="T18" fmla="*/ 304 w 608"/>
              <a:gd name="T19" fmla="*/ 460 h 581"/>
              <a:gd name="T20" fmla="*/ 148 w 608"/>
              <a:gd name="T21" fmla="*/ 573 h 581"/>
              <a:gd name="T22" fmla="*/ 148 w 608"/>
              <a:gd name="T23" fmla="*/ 573 h 581"/>
              <a:gd name="T24" fmla="*/ 134 w 608"/>
              <a:gd name="T25" fmla="*/ 580 h 581"/>
              <a:gd name="T26" fmla="*/ 106 w 608"/>
              <a:gd name="T27" fmla="*/ 552 h 581"/>
              <a:gd name="T28" fmla="*/ 106 w 608"/>
              <a:gd name="T29" fmla="*/ 537 h 581"/>
              <a:gd name="T30" fmla="*/ 162 w 608"/>
              <a:gd name="T31" fmla="*/ 361 h 581"/>
              <a:gd name="T32" fmla="*/ 14 w 608"/>
              <a:gd name="T33" fmla="*/ 255 h 581"/>
              <a:gd name="T34" fmla="*/ 14 w 608"/>
              <a:gd name="T35" fmla="*/ 255 h 581"/>
              <a:gd name="T36" fmla="*/ 0 w 608"/>
              <a:gd name="T37" fmla="*/ 226 h 581"/>
              <a:gd name="T38" fmla="*/ 28 w 608"/>
              <a:gd name="T39" fmla="*/ 198 h 581"/>
              <a:gd name="T40" fmla="*/ 28 w 608"/>
              <a:gd name="T41" fmla="*/ 198 h 581"/>
              <a:gd name="T42" fmla="*/ 219 w 608"/>
              <a:gd name="T43" fmla="*/ 198 h 581"/>
              <a:gd name="T44" fmla="*/ 275 w 608"/>
              <a:gd name="T45" fmla="*/ 22 h 581"/>
              <a:gd name="T46" fmla="*/ 304 w 608"/>
              <a:gd name="T47" fmla="*/ 0 h 581"/>
              <a:gd name="T48" fmla="*/ 332 w 608"/>
              <a:gd name="T49" fmla="*/ 22 h 581"/>
              <a:gd name="T50" fmla="*/ 388 w 608"/>
              <a:gd name="T51" fmla="*/ 198 h 581"/>
              <a:gd name="T52" fmla="*/ 579 w 608"/>
              <a:gd name="T53" fmla="*/ 198 h 581"/>
              <a:gd name="T54" fmla="*/ 579 w 608"/>
              <a:gd name="T55" fmla="*/ 198 h 581"/>
              <a:gd name="T56" fmla="*/ 607 w 608"/>
              <a:gd name="T57" fmla="*/ 226 h 581"/>
              <a:gd name="T58" fmla="*/ 593 w 608"/>
              <a:gd name="T59" fmla="*/ 25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8" h="581">
                <a:moveTo>
                  <a:pt x="593" y="255"/>
                </a:moveTo>
                <a:lnTo>
                  <a:pt x="593" y="255"/>
                </a:lnTo>
                <a:lnTo>
                  <a:pt x="593" y="255"/>
                </a:lnTo>
                <a:cubicBezTo>
                  <a:pt x="445" y="361"/>
                  <a:pt x="445" y="361"/>
                  <a:pt x="445" y="361"/>
                </a:cubicBezTo>
                <a:cubicBezTo>
                  <a:pt x="501" y="537"/>
                  <a:pt x="501" y="537"/>
                  <a:pt x="501" y="537"/>
                </a:cubicBezTo>
                <a:cubicBezTo>
                  <a:pt x="501" y="545"/>
                  <a:pt x="501" y="545"/>
                  <a:pt x="501" y="552"/>
                </a:cubicBezTo>
                <a:cubicBezTo>
                  <a:pt x="501" y="566"/>
                  <a:pt x="487" y="580"/>
                  <a:pt x="473" y="580"/>
                </a:cubicBezTo>
                <a:cubicBezTo>
                  <a:pt x="466" y="580"/>
                  <a:pt x="459" y="573"/>
                  <a:pt x="459" y="573"/>
                </a:cubicBezTo>
                <a:lnTo>
                  <a:pt x="459" y="573"/>
                </a:lnTo>
                <a:cubicBezTo>
                  <a:pt x="304" y="460"/>
                  <a:pt x="304" y="460"/>
                  <a:pt x="304" y="460"/>
                </a:cubicBezTo>
                <a:cubicBezTo>
                  <a:pt x="148" y="573"/>
                  <a:pt x="148" y="573"/>
                  <a:pt x="148" y="573"/>
                </a:cubicBezTo>
                <a:lnTo>
                  <a:pt x="148" y="573"/>
                </a:lnTo>
                <a:cubicBezTo>
                  <a:pt x="148" y="573"/>
                  <a:pt x="141" y="580"/>
                  <a:pt x="134" y="580"/>
                </a:cubicBezTo>
                <a:cubicBezTo>
                  <a:pt x="120" y="580"/>
                  <a:pt x="106" y="566"/>
                  <a:pt x="106" y="552"/>
                </a:cubicBezTo>
                <a:cubicBezTo>
                  <a:pt x="106" y="545"/>
                  <a:pt x="106" y="545"/>
                  <a:pt x="106" y="537"/>
                </a:cubicBezTo>
                <a:cubicBezTo>
                  <a:pt x="162" y="361"/>
                  <a:pt x="162" y="361"/>
                  <a:pt x="162" y="361"/>
                </a:cubicBezTo>
                <a:cubicBezTo>
                  <a:pt x="14" y="255"/>
                  <a:pt x="14" y="255"/>
                  <a:pt x="14" y="255"/>
                </a:cubicBezTo>
                <a:lnTo>
                  <a:pt x="14" y="255"/>
                </a:lnTo>
                <a:cubicBezTo>
                  <a:pt x="7" y="248"/>
                  <a:pt x="0" y="241"/>
                  <a:pt x="0" y="226"/>
                </a:cubicBezTo>
                <a:cubicBezTo>
                  <a:pt x="0" y="212"/>
                  <a:pt x="14" y="198"/>
                  <a:pt x="28" y="198"/>
                </a:cubicBezTo>
                <a:lnTo>
                  <a:pt x="28" y="198"/>
                </a:lnTo>
                <a:cubicBezTo>
                  <a:pt x="219" y="198"/>
                  <a:pt x="219" y="198"/>
                  <a:pt x="219" y="198"/>
                </a:cubicBezTo>
                <a:cubicBezTo>
                  <a:pt x="275" y="22"/>
                  <a:pt x="275" y="22"/>
                  <a:pt x="275" y="22"/>
                </a:cubicBezTo>
                <a:cubicBezTo>
                  <a:pt x="282" y="14"/>
                  <a:pt x="290" y="0"/>
                  <a:pt x="304" y="0"/>
                </a:cubicBezTo>
                <a:cubicBezTo>
                  <a:pt x="318" y="0"/>
                  <a:pt x="325" y="14"/>
                  <a:pt x="332" y="22"/>
                </a:cubicBezTo>
                <a:cubicBezTo>
                  <a:pt x="388" y="198"/>
                  <a:pt x="388" y="198"/>
                  <a:pt x="388" y="198"/>
                </a:cubicBezTo>
                <a:cubicBezTo>
                  <a:pt x="579" y="198"/>
                  <a:pt x="579" y="198"/>
                  <a:pt x="579" y="198"/>
                </a:cubicBezTo>
                <a:lnTo>
                  <a:pt x="579" y="198"/>
                </a:lnTo>
                <a:cubicBezTo>
                  <a:pt x="593" y="198"/>
                  <a:pt x="607" y="212"/>
                  <a:pt x="607" y="226"/>
                </a:cubicBezTo>
                <a:cubicBezTo>
                  <a:pt x="607" y="241"/>
                  <a:pt x="600" y="248"/>
                  <a:pt x="593" y="255"/>
                </a:cubicBezTo>
              </a:path>
            </a:pathLst>
          </a:custGeom>
          <a:solidFill>
            <a:srgbClr val="0066A1"/>
          </a:solidFill>
          <a:ln>
            <a:solidFill>
              <a:srgbClr val="0066A1"/>
            </a:solidFill>
          </a:ln>
          <a:effectLst/>
          <a:extLst/>
        </p:spPr>
        <p:txBody>
          <a:bodyPr wrap="none" anchor="ctr"/>
          <a:lstStyle/>
          <a:p>
            <a:pPr eaLnBrk="1" fontAlgn="auto" hangingPunct="1">
              <a:spcBef>
                <a:spcPts val="0"/>
              </a:spcBef>
              <a:spcAft>
                <a:spcPts val="0"/>
              </a:spcAft>
              <a:defRPr/>
            </a:pPr>
            <a:endParaRPr lang="en-US">
              <a:latin typeface="+mn-lt"/>
              <a:ea typeface="+mn-ea"/>
            </a:endParaRPr>
          </a:p>
        </p:txBody>
      </p:sp>
      <p:sp>
        <p:nvSpPr>
          <p:cNvPr id="34" name="Freeform 157"/>
          <p:cNvSpPr>
            <a:spLocks noChangeAspect="1" noChangeArrowheads="1"/>
          </p:cNvSpPr>
          <p:nvPr/>
        </p:nvSpPr>
        <p:spPr bwMode="auto">
          <a:xfrm>
            <a:off x="5269814" y="4577549"/>
            <a:ext cx="508471" cy="493776"/>
          </a:xfrm>
          <a:custGeom>
            <a:avLst/>
            <a:gdLst>
              <a:gd name="T0" fmla="*/ 309 w 634"/>
              <a:gd name="T1" fmla="*/ 88 h 619"/>
              <a:gd name="T2" fmla="*/ 309 w 634"/>
              <a:gd name="T3" fmla="*/ 88 h 619"/>
              <a:gd name="T4" fmla="*/ 176 w 634"/>
              <a:gd name="T5" fmla="*/ 235 h 619"/>
              <a:gd name="T6" fmla="*/ 309 w 634"/>
              <a:gd name="T7" fmla="*/ 367 h 619"/>
              <a:gd name="T8" fmla="*/ 456 w 634"/>
              <a:gd name="T9" fmla="*/ 235 h 619"/>
              <a:gd name="T10" fmla="*/ 309 w 634"/>
              <a:gd name="T11" fmla="*/ 88 h 619"/>
              <a:gd name="T12" fmla="*/ 309 w 634"/>
              <a:gd name="T13" fmla="*/ 323 h 619"/>
              <a:gd name="T14" fmla="*/ 309 w 634"/>
              <a:gd name="T15" fmla="*/ 323 h 619"/>
              <a:gd name="T16" fmla="*/ 221 w 634"/>
              <a:gd name="T17" fmla="*/ 235 h 619"/>
              <a:gd name="T18" fmla="*/ 309 w 634"/>
              <a:gd name="T19" fmla="*/ 132 h 619"/>
              <a:gd name="T20" fmla="*/ 412 w 634"/>
              <a:gd name="T21" fmla="*/ 235 h 619"/>
              <a:gd name="T22" fmla="*/ 309 w 634"/>
              <a:gd name="T23" fmla="*/ 323 h 619"/>
              <a:gd name="T24" fmla="*/ 530 w 634"/>
              <a:gd name="T25" fmla="*/ 338 h 619"/>
              <a:gd name="T26" fmla="*/ 530 w 634"/>
              <a:gd name="T27" fmla="*/ 338 h 619"/>
              <a:gd name="T28" fmla="*/ 559 w 634"/>
              <a:gd name="T29" fmla="*/ 235 h 619"/>
              <a:gd name="T30" fmla="*/ 309 w 634"/>
              <a:gd name="T31" fmla="*/ 0 h 619"/>
              <a:gd name="T32" fmla="*/ 73 w 634"/>
              <a:gd name="T33" fmla="*/ 235 h 619"/>
              <a:gd name="T34" fmla="*/ 103 w 634"/>
              <a:gd name="T35" fmla="*/ 338 h 619"/>
              <a:gd name="T36" fmla="*/ 0 w 634"/>
              <a:gd name="T37" fmla="*/ 500 h 619"/>
              <a:gd name="T38" fmla="*/ 117 w 634"/>
              <a:gd name="T39" fmla="*/ 530 h 619"/>
              <a:gd name="T40" fmla="*/ 206 w 634"/>
              <a:gd name="T41" fmla="*/ 618 h 619"/>
              <a:gd name="T42" fmla="*/ 294 w 634"/>
              <a:gd name="T43" fmla="*/ 471 h 619"/>
              <a:gd name="T44" fmla="*/ 309 w 634"/>
              <a:gd name="T45" fmla="*/ 471 h 619"/>
              <a:gd name="T46" fmla="*/ 324 w 634"/>
              <a:gd name="T47" fmla="*/ 471 h 619"/>
              <a:gd name="T48" fmla="*/ 412 w 634"/>
              <a:gd name="T49" fmla="*/ 618 h 619"/>
              <a:gd name="T50" fmla="*/ 500 w 634"/>
              <a:gd name="T51" fmla="*/ 530 h 619"/>
              <a:gd name="T52" fmla="*/ 633 w 634"/>
              <a:gd name="T53" fmla="*/ 500 h 619"/>
              <a:gd name="T54" fmla="*/ 530 w 634"/>
              <a:gd name="T55" fmla="*/ 338 h 619"/>
              <a:gd name="T56" fmla="*/ 206 w 634"/>
              <a:gd name="T57" fmla="*/ 544 h 619"/>
              <a:gd name="T58" fmla="*/ 206 w 634"/>
              <a:gd name="T59" fmla="*/ 544 h 619"/>
              <a:gd name="T60" fmla="*/ 147 w 634"/>
              <a:gd name="T61" fmla="*/ 500 h 619"/>
              <a:gd name="T62" fmla="*/ 58 w 634"/>
              <a:gd name="T63" fmla="*/ 471 h 619"/>
              <a:gd name="T64" fmla="*/ 117 w 634"/>
              <a:gd name="T65" fmla="*/ 382 h 619"/>
              <a:gd name="T66" fmla="*/ 250 w 634"/>
              <a:gd name="T67" fmla="*/ 456 h 619"/>
              <a:gd name="T68" fmla="*/ 206 w 634"/>
              <a:gd name="T69" fmla="*/ 544 h 619"/>
              <a:gd name="T70" fmla="*/ 309 w 634"/>
              <a:gd name="T71" fmla="*/ 426 h 619"/>
              <a:gd name="T72" fmla="*/ 309 w 634"/>
              <a:gd name="T73" fmla="*/ 426 h 619"/>
              <a:gd name="T74" fmla="*/ 117 w 634"/>
              <a:gd name="T75" fmla="*/ 235 h 619"/>
              <a:gd name="T76" fmla="*/ 309 w 634"/>
              <a:gd name="T77" fmla="*/ 29 h 619"/>
              <a:gd name="T78" fmla="*/ 515 w 634"/>
              <a:gd name="T79" fmla="*/ 235 h 619"/>
              <a:gd name="T80" fmla="*/ 309 w 634"/>
              <a:gd name="T81" fmla="*/ 426 h 619"/>
              <a:gd name="T82" fmla="*/ 485 w 634"/>
              <a:gd name="T83" fmla="*/ 500 h 619"/>
              <a:gd name="T84" fmla="*/ 485 w 634"/>
              <a:gd name="T85" fmla="*/ 500 h 619"/>
              <a:gd name="T86" fmla="*/ 426 w 634"/>
              <a:gd name="T87" fmla="*/ 544 h 619"/>
              <a:gd name="T88" fmla="*/ 368 w 634"/>
              <a:gd name="T89" fmla="*/ 456 h 619"/>
              <a:gd name="T90" fmla="*/ 500 w 634"/>
              <a:gd name="T91" fmla="*/ 382 h 619"/>
              <a:gd name="T92" fmla="*/ 559 w 634"/>
              <a:gd name="T93" fmla="*/ 471 h 619"/>
              <a:gd name="T94" fmla="*/ 485 w 634"/>
              <a:gd name="T95" fmla="*/ 50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4" h="619">
                <a:moveTo>
                  <a:pt x="309" y="88"/>
                </a:moveTo>
                <a:lnTo>
                  <a:pt x="309" y="88"/>
                </a:lnTo>
                <a:cubicBezTo>
                  <a:pt x="235" y="88"/>
                  <a:pt x="176" y="162"/>
                  <a:pt x="176" y="235"/>
                </a:cubicBezTo>
                <a:cubicBezTo>
                  <a:pt x="176" y="309"/>
                  <a:pt x="235" y="367"/>
                  <a:pt x="309" y="367"/>
                </a:cubicBezTo>
                <a:cubicBezTo>
                  <a:pt x="383" y="367"/>
                  <a:pt x="456" y="309"/>
                  <a:pt x="456" y="235"/>
                </a:cubicBezTo>
                <a:cubicBezTo>
                  <a:pt x="456" y="162"/>
                  <a:pt x="383" y="88"/>
                  <a:pt x="309" y="88"/>
                </a:cubicBezTo>
                <a:close/>
                <a:moveTo>
                  <a:pt x="309" y="323"/>
                </a:moveTo>
                <a:lnTo>
                  <a:pt x="309" y="323"/>
                </a:lnTo>
                <a:cubicBezTo>
                  <a:pt x="265" y="323"/>
                  <a:pt x="221" y="279"/>
                  <a:pt x="221" y="235"/>
                </a:cubicBezTo>
                <a:cubicBezTo>
                  <a:pt x="221" y="176"/>
                  <a:pt x="265" y="132"/>
                  <a:pt x="309" y="132"/>
                </a:cubicBezTo>
                <a:cubicBezTo>
                  <a:pt x="368" y="132"/>
                  <a:pt x="412" y="176"/>
                  <a:pt x="412" y="235"/>
                </a:cubicBezTo>
                <a:cubicBezTo>
                  <a:pt x="412" y="279"/>
                  <a:pt x="368" y="323"/>
                  <a:pt x="309" y="323"/>
                </a:cubicBezTo>
                <a:close/>
                <a:moveTo>
                  <a:pt x="530" y="338"/>
                </a:moveTo>
                <a:lnTo>
                  <a:pt x="530" y="338"/>
                </a:lnTo>
                <a:cubicBezTo>
                  <a:pt x="544" y="309"/>
                  <a:pt x="559" y="264"/>
                  <a:pt x="559" y="235"/>
                </a:cubicBezTo>
                <a:cubicBezTo>
                  <a:pt x="559" y="103"/>
                  <a:pt x="441" y="0"/>
                  <a:pt x="309" y="0"/>
                </a:cubicBezTo>
                <a:cubicBezTo>
                  <a:pt x="176" y="0"/>
                  <a:pt x="73" y="103"/>
                  <a:pt x="73" y="235"/>
                </a:cubicBezTo>
                <a:cubicBezTo>
                  <a:pt x="73" y="264"/>
                  <a:pt x="88" y="309"/>
                  <a:pt x="103" y="338"/>
                </a:cubicBezTo>
                <a:cubicBezTo>
                  <a:pt x="0" y="500"/>
                  <a:pt x="0" y="500"/>
                  <a:pt x="0" y="500"/>
                </a:cubicBezTo>
                <a:cubicBezTo>
                  <a:pt x="0" y="500"/>
                  <a:pt x="58" y="515"/>
                  <a:pt x="117" y="530"/>
                </a:cubicBezTo>
                <a:cubicBezTo>
                  <a:pt x="162" y="574"/>
                  <a:pt x="206" y="618"/>
                  <a:pt x="206" y="618"/>
                </a:cubicBezTo>
                <a:cubicBezTo>
                  <a:pt x="294" y="471"/>
                  <a:pt x="294" y="471"/>
                  <a:pt x="294" y="471"/>
                </a:cubicBezTo>
                <a:cubicBezTo>
                  <a:pt x="309" y="471"/>
                  <a:pt x="309" y="471"/>
                  <a:pt x="309" y="471"/>
                </a:cubicBezTo>
                <a:cubicBezTo>
                  <a:pt x="324" y="471"/>
                  <a:pt x="324" y="471"/>
                  <a:pt x="324" y="471"/>
                </a:cubicBezTo>
                <a:cubicBezTo>
                  <a:pt x="412" y="618"/>
                  <a:pt x="412" y="618"/>
                  <a:pt x="412" y="618"/>
                </a:cubicBezTo>
                <a:cubicBezTo>
                  <a:pt x="412" y="618"/>
                  <a:pt x="456" y="574"/>
                  <a:pt x="500" y="530"/>
                </a:cubicBezTo>
                <a:cubicBezTo>
                  <a:pt x="559" y="515"/>
                  <a:pt x="633" y="500"/>
                  <a:pt x="633" y="500"/>
                </a:cubicBezTo>
                <a:lnTo>
                  <a:pt x="530" y="338"/>
                </a:lnTo>
                <a:close/>
                <a:moveTo>
                  <a:pt x="206" y="544"/>
                </a:moveTo>
                <a:lnTo>
                  <a:pt x="206" y="544"/>
                </a:lnTo>
                <a:cubicBezTo>
                  <a:pt x="206" y="544"/>
                  <a:pt x="176" y="530"/>
                  <a:pt x="147" y="500"/>
                </a:cubicBezTo>
                <a:cubicBezTo>
                  <a:pt x="103" y="485"/>
                  <a:pt x="58" y="471"/>
                  <a:pt x="58" y="471"/>
                </a:cubicBezTo>
                <a:cubicBezTo>
                  <a:pt x="117" y="382"/>
                  <a:pt x="117" y="382"/>
                  <a:pt x="117" y="382"/>
                </a:cubicBezTo>
                <a:cubicBezTo>
                  <a:pt x="147" y="412"/>
                  <a:pt x="206" y="456"/>
                  <a:pt x="250" y="456"/>
                </a:cubicBezTo>
                <a:lnTo>
                  <a:pt x="206" y="544"/>
                </a:lnTo>
                <a:close/>
                <a:moveTo>
                  <a:pt x="309" y="426"/>
                </a:moveTo>
                <a:lnTo>
                  <a:pt x="309" y="426"/>
                </a:lnTo>
                <a:cubicBezTo>
                  <a:pt x="206" y="426"/>
                  <a:pt x="117" y="338"/>
                  <a:pt x="117" y="235"/>
                </a:cubicBezTo>
                <a:cubicBezTo>
                  <a:pt x="117" y="117"/>
                  <a:pt x="206" y="29"/>
                  <a:pt x="309" y="29"/>
                </a:cubicBezTo>
                <a:cubicBezTo>
                  <a:pt x="426" y="29"/>
                  <a:pt x="515" y="117"/>
                  <a:pt x="515" y="235"/>
                </a:cubicBezTo>
                <a:cubicBezTo>
                  <a:pt x="515" y="338"/>
                  <a:pt x="426" y="426"/>
                  <a:pt x="309" y="426"/>
                </a:cubicBezTo>
                <a:close/>
                <a:moveTo>
                  <a:pt x="485" y="500"/>
                </a:moveTo>
                <a:lnTo>
                  <a:pt x="485" y="500"/>
                </a:lnTo>
                <a:cubicBezTo>
                  <a:pt x="456" y="530"/>
                  <a:pt x="426" y="544"/>
                  <a:pt x="426" y="544"/>
                </a:cubicBezTo>
                <a:cubicBezTo>
                  <a:pt x="368" y="456"/>
                  <a:pt x="368" y="456"/>
                  <a:pt x="368" y="456"/>
                </a:cubicBezTo>
                <a:cubicBezTo>
                  <a:pt x="426" y="456"/>
                  <a:pt x="471" y="412"/>
                  <a:pt x="500" y="382"/>
                </a:cubicBezTo>
                <a:cubicBezTo>
                  <a:pt x="559" y="471"/>
                  <a:pt x="559" y="471"/>
                  <a:pt x="559" y="471"/>
                </a:cubicBezTo>
                <a:cubicBezTo>
                  <a:pt x="559" y="471"/>
                  <a:pt x="530" y="485"/>
                  <a:pt x="485" y="500"/>
                </a:cubicBezTo>
                <a:close/>
              </a:path>
            </a:pathLst>
          </a:custGeom>
          <a:solidFill>
            <a:srgbClr val="0066A1"/>
          </a:solidFill>
          <a:ln>
            <a:noFill/>
          </a:ln>
          <a:effectLst/>
          <a:extLst/>
        </p:spPr>
        <p:txBody>
          <a:bodyPr wrap="none" anchor="ctr"/>
          <a:lstStyle/>
          <a:p>
            <a:pPr eaLnBrk="1" fontAlgn="auto" hangingPunct="1">
              <a:spcBef>
                <a:spcPts val="0"/>
              </a:spcBef>
              <a:spcAft>
                <a:spcPts val="0"/>
              </a:spcAft>
              <a:defRPr/>
            </a:pPr>
            <a:endParaRPr lang="en-US">
              <a:latin typeface="+mn-lt"/>
              <a:ea typeface="+mn-ea"/>
            </a:endParaRPr>
          </a:p>
        </p:txBody>
      </p:sp>
      <p:sp>
        <p:nvSpPr>
          <p:cNvPr id="43" name="Shape 2591"/>
          <p:cNvSpPr>
            <a:spLocks noChangeAspect="1"/>
          </p:cNvSpPr>
          <p:nvPr/>
        </p:nvSpPr>
        <p:spPr>
          <a:xfrm>
            <a:off x="5211029" y="1911572"/>
            <a:ext cx="493776" cy="493776"/>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rgbClr val="0066A1"/>
          </a:solidFill>
          <a:ln w="12700">
            <a:solidFill>
              <a:srgbClr val="0066A1"/>
            </a:solidFill>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52" name="Freeform 163"/>
          <p:cNvSpPr>
            <a:spLocks noChangeAspect="1" noChangeArrowheads="1"/>
          </p:cNvSpPr>
          <p:nvPr/>
        </p:nvSpPr>
        <p:spPr bwMode="auto">
          <a:xfrm>
            <a:off x="2430952" y="4577549"/>
            <a:ext cx="432054" cy="493776"/>
          </a:xfrm>
          <a:custGeom>
            <a:avLst/>
            <a:gdLst>
              <a:gd name="T0" fmla="*/ 280 w 517"/>
              <a:gd name="T1" fmla="*/ 74 h 590"/>
              <a:gd name="T2" fmla="*/ 280 w 517"/>
              <a:gd name="T3" fmla="*/ 74 h 590"/>
              <a:gd name="T4" fmla="*/ 280 w 517"/>
              <a:gd name="T5" fmla="*/ 74 h 590"/>
              <a:gd name="T6" fmla="*/ 280 w 517"/>
              <a:gd name="T7" fmla="*/ 30 h 590"/>
              <a:gd name="T8" fmla="*/ 353 w 517"/>
              <a:gd name="T9" fmla="*/ 30 h 590"/>
              <a:gd name="T10" fmla="*/ 383 w 517"/>
              <a:gd name="T11" fmla="*/ 15 h 590"/>
              <a:gd name="T12" fmla="*/ 353 w 517"/>
              <a:gd name="T13" fmla="*/ 0 h 590"/>
              <a:gd name="T14" fmla="*/ 162 w 517"/>
              <a:gd name="T15" fmla="*/ 0 h 590"/>
              <a:gd name="T16" fmla="*/ 148 w 517"/>
              <a:gd name="T17" fmla="*/ 15 h 590"/>
              <a:gd name="T18" fmla="*/ 162 w 517"/>
              <a:gd name="T19" fmla="*/ 30 h 590"/>
              <a:gd name="T20" fmla="*/ 236 w 517"/>
              <a:gd name="T21" fmla="*/ 30 h 590"/>
              <a:gd name="T22" fmla="*/ 236 w 517"/>
              <a:gd name="T23" fmla="*/ 74 h 590"/>
              <a:gd name="T24" fmla="*/ 236 w 517"/>
              <a:gd name="T25" fmla="*/ 74 h 590"/>
              <a:gd name="T26" fmla="*/ 0 w 517"/>
              <a:gd name="T27" fmla="*/ 324 h 590"/>
              <a:gd name="T28" fmla="*/ 265 w 517"/>
              <a:gd name="T29" fmla="*/ 589 h 590"/>
              <a:gd name="T30" fmla="*/ 516 w 517"/>
              <a:gd name="T31" fmla="*/ 324 h 590"/>
              <a:gd name="T32" fmla="*/ 280 w 517"/>
              <a:gd name="T33" fmla="*/ 74 h 590"/>
              <a:gd name="T34" fmla="*/ 265 w 517"/>
              <a:gd name="T35" fmla="*/ 545 h 590"/>
              <a:gd name="T36" fmla="*/ 265 w 517"/>
              <a:gd name="T37" fmla="*/ 545 h 590"/>
              <a:gd name="T38" fmla="*/ 44 w 517"/>
              <a:gd name="T39" fmla="*/ 324 h 590"/>
              <a:gd name="T40" fmla="*/ 265 w 517"/>
              <a:gd name="T41" fmla="*/ 118 h 590"/>
              <a:gd name="T42" fmla="*/ 471 w 517"/>
              <a:gd name="T43" fmla="*/ 324 h 590"/>
              <a:gd name="T44" fmla="*/ 265 w 517"/>
              <a:gd name="T45" fmla="*/ 545 h 590"/>
              <a:gd name="T46" fmla="*/ 280 w 517"/>
              <a:gd name="T47" fmla="*/ 280 h 590"/>
              <a:gd name="T48" fmla="*/ 280 w 517"/>
              <a:gd name="T49" fmla="*/ 280 h 590"/>
              <a:gd name="T50" fmla="*/ 280 w 517"/>
              <a:gd name="T51" fmla="*/ 177 h 590"/>
              <a:gd name="T52" fmla="*/ 265 w 517"/>
              <a:gd name="T53" fmla="*/ 147 h 590"/>
              <a:gd name="T54" fmla="*/ 236 w 517"/>
              <a:gd name="T55" fmla="*/ 177 h 590"/>
              <a:gd name="T56" fmla="*/ 236 w 517"/>
              <a:gd name="T57" fmla="*/ 280 h 590"/>
              <a:gd name="T58" fmla="*/ 207 w 517"/>
              <a:gd name="T59" fmla="*/ 324 h 590"/>
              <a:gd name="T60" fmla="*/ 265 w 517"/>
              <a:gd name="T61" fmla="*/ 383 h 590"/>
              <a:gd name="T62" fmla="*/ 324 w 517"/>
              <a:gd name="T63" fmla="*/ 324 h 590"/>
              <a:gd name="T64" fmla="*/ 280 w 517"/>
              <a:gd name="T65" fmla="*/ 28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7" h="590">
                <a:moveTo>
                  <a:pt x="280" y="74"/>
                </a:moveTo>
                <a:lnTo>
                  <a:pt x="280" y="74"/>
                </a:lnTo>
                <a:lnTo>
                  <a:pt x="280" y="74"/>
                </a:lnTo>
                <a:cubicBezTo>
                  <a:pt x="280" y="30"/>
                  <a:pt x="280" y="30"/>
                  <a:pt x="280" y="30"/>
                </a:cubicBezTo>
                <a:cubicBezTo>
                  <a:pt x="353" y="30"/>
                  <a:pt x="353" y="30"/>
                  <a:pt x="353" y="30"/>
                </a:cubicBezTo>
                <a:cubicBezTo>
                  <a:pt x="369" y="30"/>
                  <a:pt x="383" y="30"/>
                  <a:pt x="383" y="15"/>
                </a:cubicBezTo>
                <a:cubicBezTo>
                  <a:pt x="383" y="0"/>
                  <a:pt x="369" y="0"/>
                  <a:pt x="353" y="0"/>
                </a:cubicBezTo>
                <a:cubicBezTo>
                  <a:pt x="162" y="0"/>
                  <a:pt x="162" y="0"/>
                  <a:pt x="162" y="0"/>
                </a:cubicBezTo>
                <a:cubicBezTo>
                  <a:pt x="148" y="0"/>
                  <a:pt x="148" y="0"/>
                  <a:pt x="148" y="15"/>
                </a:cubicBezTo>
                <a:cubicBezTo>
                  <a:pt x="148" y="30"/>
                  <a:pt x="148" y="30"/>
                  <a:pt x="162" y="30"/>
                </a:cubicBezTo>
                <a:cubicBezTo>
                  <a:pt x="236" y="30"/>
                  <a:pt x="236" y="30"/>
                  <a:pt x="236" y="30"/>
                </a:cubicBezTo>
                <a:cubicBezTo>
                  <a:pt x="236" y="74"/>
                  <a:pt x="236" y="74"/>
                  <a:pt x="236" y="74"/>
                </a:cubicBezTo>
                <a:lnTo>
                  <a:pt x="236" y="74"/>
                </a:lnTo>
                <a:cubicBezTo>
                  <a:pt x="103" y="89"/>
                  <a:pt x="0" y="192"/>
                  <a:pt x="0" y="324"/>
                </a:cubicBezTo>
                <a:cubicBezTo>
                  <a:pt x="0" y="472"/>
                  <a:pt x="118" y="589"/>
                  <a:pt x="265" y="589"/>
                </a:cubicBezTo>
                <a:cubicBezTo>
                  <a:pt x="398" y="589"/>
                  <a:pt x="516" y="472"/>
                  <a:pt x="516" y="324"/>
                </a:cubicBezTo>
                <a:cubicBezTo>
                  <a:pt x="516" y="192"/>
                  <a:pt x="412" y="89"/>
                  <a:pt x="280" y="74"/>
                </a:cubicBezTo>
                <a:close/>
                <a:moveTo>
                  <a:pt x="265" y="545"/>
                </a:moveTo>
                <a:lnTo>
                  <a:pt x="265" y="545"/>
                </a:lnTo>
                <a:cubicBezTo>
                  <a:pt x="148" y="545"/>
                  <a:pt x="44" y="442"/>
                  <a:pt x="44" y="324"/>
                </a:cubicBezTo>
                <a:cubicBezTo>
                  <a:pt x="44" y="206"/>
                  <a:pt x="148" y="118"/>
                  <a:pt x="265" y="118"/>
                </a:cubicBezTo>
                <a:cubicBezTo>
                  <a:pt x="383" y="118"/>
                  <a:pt x="471" y="206"/>
                  <a:pt x="471" y="324"/>
                </a:cubicBezTo>
                <a:cubicBezTo>
                  <a:pt x="471" y="442"/>
                  <a:pt x="383" y="545"/>
                  <a:pt x="265" y="545"/>
                </a:cubicBezTo>
                <a:close/>
                <a:moveTo>
                  <a:pt x="280" y="280"/>
                </a:moveTo>
                <a:lnTo>
                  <a:pt x="280" y="280"/>
                </a:lnTo>
                <a:cubicBezTo>
                  <a:pt x="280" y="177"/>
                  <a:pt x="280" y="177"/>
                  <a:pt x="280" y="177"/>
                </a:cubicBezTo>
                <a:cubicBezTo>
                  <a:pt x="280" y="163"/>
                  <a:pt x="265" y="147"/>
                  <a:pt x="265" y="147"/>
                </a:cubicBezTo>
                <a:cubicBezTo>
                  <a:pt x="251" y="147"/>
                  <a:pt x="236" y="163"/>
                  <a:pt x="236" y="177"/>
                </a:cubicBezTo>
                <a:cubicBezTo>
                  <a:pt x="236" y="280"/>
                  <a:pt x="236" y="280"/>
                  <a:pt x="236" y="280"/>
                </a:cubicBezTo>
                <a:cubicBezTo>
                  <a:pt x="221" y="280"/>
                  <a:pt x="207" y="309"/>
                  <a:pt x="207" y="324"/>
                </a:cubicBezTo>
                <a:cubicBezTo>
                  <a:pt x="207" y="368"/>
                  <a:pt x="221" y="383"/>
                  <a:pt x="265" y="383"/>
                </a:cubicBezTo>
                <a:cubicBezTo>
                  <a:pt x="295" y="383"/>
                  <a:pt x="324" y="368"/>
                  <a:pt x="324" y="324"/>
                </a:cubicBezTo>
                <a:cubicBezTo>
                  <a:pt x="324" y="309"/>
                  <a:pt x="310" y="280"/>
                  <a:pt x="280" y="280"/>
                </a:cubicBezTo>
                <a:close/>
              </a:path>
            </a:pathLst>
          </a:custGeom>
          <a:solidFill>
            <a:srgbClr val="0066A1"/>
          </a:solidFill>
          <a:ln>
            <a:noFill/>
          </a:ln>
          <a:effectLst/>
          <a:extLst/>
        </p:spPr>
        <p:txBody>
          <a:bodyPr wrap="none" lIns="91431" tIns="45716" rIns="91431" bIns="45716" anchor="ctr"/>
          <a:lstStyle/>
          <a:p>
            <a:pPr eaLnBrk="1" fontAlgn="auto" hangingPunct="1">
              <a:spcBef>
                <a:spcPts val="0"/>
              </a:spcBef>
              <a:spcAft>
                <a:spcPts val="0"/>
              </a:spcAft>
              <a:defRPr/>
            </a:pPr>
            <a:endParaRPr lang="en-US">
              <a:latin typeface="+mn-lt"/>
              <a:ea typeface="+mn-ea"/>
            </a:endParaRPr>
          </a:p>
        </p:txBody>
      </p:sp>
      <p:sp>
        <p:nvSpPr>
          <p:cNvPr id="54" name="Freeform 172"/>
          <p:cNvSpPr>
            <a:spLocks noChangeAspect="1" noChangeArrowheads="1"/>
          </p:cNvSpPr>
          <p:nvPr/>
        </p:nvSpPr>
        <p:spPr bwMode="auto">
          <a:xfrm>
            <a:off x="7824947" y="4577549"/>
            <a:ext cx="489591" cy="493776"/>
          </a:xfrm>
          <a:custGeom>
            <a:avLst/>
            <a:gdLst>
              <a:gd name="T0" fmla="*/ 589 w 619"/>
              <a:gd name="T1" fmla="*/ 118 h 620"/>
              <a:gd name="T2" fmla="*/ 589 w 619"/>
              <a:gd name="T3" fmla="*/ 118 h 620"/>
              <a:gd name="T4" fmla="*/ 530 w 619"/>
              <a:gd name="T5" fmla="*/ 177 h 620"/>
              <a:gd name="T6" fmla="*/ 457 w 619"/>
              <a:gd name="T7" fmla="*/ 177 h 620"/>
              <a:gd name="T8" fmla="*/ 457 w 619"/>
              <a:gd name="T9" fmla="*/ 89 h 620"/>
              <a:gd name="T10" fmla="*/ 500 w 619"/>
              <a:gd name="T11" fmla="*/ 30 h 620"/>
              <a:gd name="T12" fmla="*/ 294 w 619"/>
              <a:gd name="T13" fmla="*/ 74 h 620"/>
              <a:gd name="T14" fmla="*/ 250 w 619"/>
              <a:gd name="T15" fmla="*/ 265 h 620"/>
              <a:gd name="T16" fmla="*/ 44 w 619"/>
              <a:gd name="T17" fmla="*/ 471 h 620"/>
              <a:gd name="T18" fmla="*/ 44 w 619"/>
              <a:gd name="T19" fmla="*/ 589 h 620"/>
              <a:gd name="T20" fmla="*/ 147 w 619"/>
              <a:gd name="T21" fmla="*/ 589 h 620"/>
              <a:gd name="T22" fmla="*/ 368 w 619"/>
              <a:gd name="T23" fmla="*/ 368 h 620"/>
              <a:gd name="T24" fmla="*/ 545 w 619"/>
              <a:gd name="T25" fmla="*/ 324 h 620"/>
              <a:gd name="T26" fmla="*/ 589 w 619"/>
              <a:gd name="T27" fmla="*/ 118 h 620"/>
              <a:gd name="T28" fmla="*/ 530 w 619"/>
              <a:gd name="T29" fmla="*/ 295 h 620"/>
              <a:gd name="T30" fmla="*/ 530 w 619"/>
              <a:gd name="T31" fmla="*/ 295 h 620"/>
              <a:gd name="T32" fmla="*/ 353 w 619"/>
              <a:gd name="T33" fmla="*/ 324 h 620"/>
              <a:gd name="T34" fmla="*/ 118 w 619"/>
              <a:gd name="T35" fmla="*/ 560 h 620"/>
              <a:gd name="T36" fmla="*/ 74 w 619"/>
              <a:gd name="T37" fmla="*/ 560 h 620"/>
              <a:gd name="T38" fmla="*/ 74 w 619"/>
              <a:gd name="T39" fmla="*/ 501 h 620"/>
              <a:gd name="T40" fmla="*/ 294 w 619"/>
              <a:gd name="T41" fmla="*/ 265 h 620"/>
              <a:gd name="T42" fmla="*/ 324 w 619"/>
              <a:gd name="T43" fmla="*/ 103 h 620"/>
              <a:gd name="T44" fmla="*/ 427 w 619"/>
              <a:gd name="T45" fmla="*/ 59 h 620"/>
              <a:gd name="T46" fmla="*/ 427 w 619"/>
              <a:gd name="T47" fmla="*/ 206 h 620"/>
              <a:gd name="T48" fmla="*/ 559 w 619"/>
              <a:gd name="T49" fmla="*/ 206 h 620"/>
              <a:gd name="T50" fmla="*/ 530 w 619"/>
              <a:gd name="T51" fmla="*/ 295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9" h="620">
                <a:moveTo>
                  <a:pt x="589" y="118"/>
                </a:moveTo>
                <a:lnTo>
                  <a:pt x="589" y="118"/>
                </a:lnTo>
                <a:cubicBezTo>
                  <a:pt x="574" y="132"/>
                  <a:pt x="559" y="148"/>
                  <a:pt x="530" y="177"/>
                </a:cubicBezTo>
                <a:cubicBezTo>
                  <a:pt x="515" y="191"/>
                  <a:pt x="471" y="191"/>
                  <a:pt x="457" y="177"/>
                </a:cubicBezTo>
                <a:cubicBezTo>
                  <a:pt x="427" y="148"/>
                  <a:pt x="427" y="118"/>
                  <a:pt x="457" y="89"/>
                </a:cubicBezTo>
                <a:cubicBezTo>
                  <a:pt x="471" y="59"/>
                  <a:pt x="500" y="30"/>
                  <a:pt x="500" y="30"/>
                </a:cubicBezTo>
                <a:cubicBezTo>
                  <a:pt x="427" y="0"/>
                  <a:pt x="353" y="15"/>
                  <a:pt x="294" y="74"/>
                </a:cubicBezTo>
                <a:cubicBezTo>
                  <a:pt x="250" y="118"/>
                  <a:pt x="236" y="191"/>
                  <a:pt x="250" y="265"/>
                </a:cubicBezTo>
                <a:cubicBezTo>
                  <a:pt x="44" y="471"/>
                  <a:pt x="44" y="471"/>
                  <a:pt x="44" y="471"/>
                </a:cubicBezTo>
                <a:cubicBezTo>
                  <a:pt x="0" y="501"/>
                  <a:pt x="0" y="560"/>
                  <a:pt x="44" y="589"/>
                </a:cubicBezTo>
                <a:cubicBezTo>
                  <a:pt x="74" y="619"/>
                  <a:pt x="118" y="619"/>
                  <a:pt x="147" y="589"/>
                </a:cubicBezTo>
                <a:cubicBezTo>
                  <a:pt x="368" y="368"/>
                  <a:pt x="368" y="368"/>
                  <a:pt x="368" y="368"/>
                </a:cubicBezTo>
                <a:cubicBezTo>
                  <a:pt x="427" y="398"/>
                  <a:pt x="500" y="383"/>
                  <a:pt x="545" y="324"/>
                </a:cubicBezTo>
                <a:cubicBezTo>
                  <a:pt x="603" y="280"/>
                  <a:pt x="618" y="191"/>
                  <a:pt x="589" y="118"/>
                </a:cubicBezTo>
                <a:close/>
                <a:moveTo>
                  <a:pt x="530" y="295"/>
                </a:moveTo>
                <a:lnTo>
                  <a:pt x="530" y="295"/>
                </a:lnTo>
                <a:cubicBezTo>
                  <a:pt x="471" y="339"/>
                  <a:pt x="412" y="353"/>
                  <a:pt x="353" y="324"/>
                </a:cubicBezTo>
                <a:cubicBezTo>
                  <a:pt x="118" y="560"/>
                  <a:pt x="118" y="560"/>
                  <a:pt x="118" y="560"/>
                </a:cubicBezTo>
                <a:cubicBezTo>
                  <a:pt x="103" y="574"/>
                  <a:pt x="88" y="574"/>
                  <a:pt x="74" y="560"/>
                </a:cubicBezTo>
                <a:cubicBezTo>
                  <a:pt x="44" y="545"/>
                  <a:pt x="44" y="515"/>
                  <a:pt x="74" y="501"/>
                </a:cubicBezTo>
                <a:cubicBezTo>
                  <a:pt x="294" y="265"/>
                  <a:pt x="294" y="265"/>
                  <a:pt x="294" y="265"/>
                </a:cubicBezTo>
                <a:cubicBezTo>
                  <a:pt x="265" y="221"/>
                  <a:pt x="280" y="148"/>
                  <a:pt x="324" y="103"/>
                </a:cubicBezTo>
                <a:cubicBezTo>
                  <a:pt x="353" y="74"/>
                  <a:pt x="383" y="59"/>
                  <a:pt x="427" y="59"/>
                </a:cubicBezTo>
                <a:cubicBezTo>
                  <a:pt x="383" y="103"/>
                  <a:pt x="383" y="162"/>
                  <a:pt x="427" y="206"/>
                </a:cubicBezTo>
                <a:cubicBezTo>
                  <a:pt x="457" y="236"/>
                  <a:pt x="530" y="236"/>
                  <a:pt x="559" y="206"/>
                </a:cubicBezTo>
                <a:cubicBezTo>
                  <a:pt x="559" y="236"/>
                  <a:pt x="545" y="280"/>
                  <a:pt x="530" y="295"/>
                </a:cubicBezTo>
                <a:close/>
              </a:path>
            </a:pathLst>
          </a:custGeom>
          <a:solidFill>
            <a:srgbClr val="0066A1"/>
          </a:solidFill>
          <a:ln>
            <a:noFill/>
          </a:ln>
          <a:effectLst/>
          <a:extLst/>
        </p:spPr>
        <p:txBody>
          <a:bodyPr wrap="none" lIns="91431" tIns="45716" rIns="91431" bIns="45716" anchor="ctr"/>
          <a:lstStyle/>
          <a:p>
            <a:pPr eaLnBrk="1" fontAlgn="auto" hangingPunct="1">
              <a:spcBef>
                <a:spcPts val="0"/>
              </a:spcBef>
              <a:spcAft>
                <a:spcPts val="0"/>
              </a:spcAft>
              <a:defRPr/>
            </a:pPr>
            <a:endParaRPr lang="en-US">
              <a:latin typeface="+mn-lt"/>
              <a:ea typeface="+mn-ea"/>
            </a:endParaRPr>
          </a:p>
        </p:txBody>
      </p:sp>
      <p:sp>
        <p:nvSpPr>
          <p:cNvPr id="55" name="Shape 2572"/>
          <p:cNvSpPr>
            <a:spLocks noChangeAspect="1"/>
          </p:cNvSpPr>
          <p:nvPr/>
        </p:nvSpPr>
        <p:spPr>
          <a:xfrm>
            <a:off x="7827807" y="1911572"/>
            <a:ext cx="493776" cy="493776"/>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9818" y="8836"/>
                </a:lnTo>
                <a:lnTo>
                  <a:pt x="9818" y="4909"/>
                </a:lnTo>
                <a:cubicBezTo>
                  <a:pt x="9818" y="4638"/>
                  <a:pt x="9599" y="4418"/>
                  <a:pt x="9327" y="4418"/>
                </a:cubicBezTo>
                <a:cubicBezTo>
                  <a:pt x="9056" y="4418"/>
                  <a:pt x="8836" y="4638"/>
                  <a:pt x="8836" y="4909"/>
                </a:cubicBezTo>
                <a:lnTo>
                  <a:pt x="8836" y="8836"/>
                </a:lnTo>
                <a:lnTo>
                  <a:pt x="4909" y="8836"/>
                </a:lnTo>
                <a:cubicBezTo>
                  <a:pt x="4638" y="8836"/>
                  <a:pt x="4418" y="9056"/>
                  <a:pt x="4418" y="9327"/>
                </a:cubicBezTo>
                <a:cubicBezTo>
                  <a:pt x="4418" y="9599"/>
                  <a:pt x="4638" y="9818"/>
                  <a:pt x="4909" y="9818"/>
                </a:cubicBezTo>
                <a:lnTo>
                  <a:pt x="8836" y="9818"/>
                </a:lnTo>
                <a:lnTo>
                  <a:pt x="8836" y="13745"/>
                </a:lnTo>
                <a:cubicBezTo>
                  <a:pt x="8836" y="14017"/>
                  <a:pt x="9056" y="14236"/>
                  <a:pt x="9327" y="14236"/>
                </a:cubicBezTo>
                <a:cubicBezTo>
                  <a:pt x="9599" y="14236"/>
                  <a:pt x="9818" y="14017"/>
                  <a:pt x="9818" y="13745"/>
                </a:cubicBezTo>
                <a:lnTo>
                  <a:pt x="9818" y="9818"/>
                </a:lnTo>
                <a:lnTo>
                  <a:pt x="13745" y="9818"/>
                </a:lnTo>
                <a:cubicBezTo>
                  <a:pt x="14017" y="9818"/>
                  <a:pt x="14236" y="9599"/>
                  <a:pt x="14236" y="9327"/>
                </a:cubicBezTo>
                <a:cubicBezTo>
                  <a:pt x="14236" y="9056"/>
                  <a:pt x="14017" y="8836"/>
                  <a:pt x="13745" y="8836"/>
                </a:cubicBezTo>
              </a:path>
            </a:pathLst>
          </a:custGeom>
          <a:solidFill>
            <a:srgbClr val="0066A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Tree>
    <p:extLst>
      <p:ext uri="{BB962C8B-B14F-4D97-AF65-F5344CB8AC3E}">
        <p14:creationId xmlns:p14="http://schemas.microsoft.com/office/powerpoint/2010/main" val="28572712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202297" y="241509"/>
            <a:ext cx="5787464" cy="723267"/>
          </a:xfrm>
          <a:prstGeom prst="rect">
            <a:avLst/>
          </a:prstGeom>
          <a:noFill/>
        </p:spPr>
        <p:txBody>
          <a:bodyPr wrap="none" lIns="45711" tIns="22856" rIns="45711" bIns="22856" rtlCol="0">
            <a:spAutoFit/>
          </a:bodyPr>
          <a:lstStyle/>
          <a:p>
            <a:pPr algn="ctr" defTabSz="914217"/>
            <a:r>
              <a:rPr lang="en-US" sz="4400" b="1" dirty="0">
                <a:solidFill>
                  <a:srgbClr val="0066A1"/>
                </a:solidFill>
                <a:latin typeface="Myriad Pro" panose="020B0503030403020204" pitchFamily="34" charset="0"/>
                <a:ea typeface="Lato" charset="0"/>
                <a:cs typeface="Lato" charset="0"/>
              </a:rPr>
              <a:t>Recent developments</a:t>
            </a:r>
            <a:endParaRPr lang="id-ID" sz="4400" b="1" dirty="0">
              <a:solidFill>
                <a:srgbClr val="0066A1"/>
              </a:solidFill>
              <a:latin typeface="Myriad Pro" panose="020B0503030403020204" pitchFamily="34" charset="0"/>
              <a:ea typeface="Lato" charset="0"/>
              <a:cs typeface="Lato" charset="0"/>
            </a:endParaRPr>
          </a:p>
        </p:txBody>
      </p:sp>
      <p:sp>
        <p:nvSpPr>
          <p:cNvPr id="3" name="Rectangle 2"/>
          <p:cNvSpPr/>
          <p:nvPr/>
        </p:nvSpPr>
        <p:spPr>
          <a:xfrm>
            <a:off x="5718037" y="1235334"/>
            <a:ext cx="776519" cy="4571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defTabSz="914217"/>
            <a:endParaRPr lang="en-US" dirty="0">
              <a:solidFill>
                <a:srgbClr val="0066A1"/>
              </a:solidFill>
              <a:latin typeface="Myriad Pro" panose="020B0503030403020204" pitchFamily="34" charset="0"/>
            </a:endParaRPr>
          </a:p>
        </p:txBody>
      </p:sp>
      <p:sp>
        <p:nvSpPr>
          <p:cNvPr id="5" name="TextBox 4"/>
          <p:cNvSpPr txBox="1"/>
          <p:nvPr/>
        </p:nvSpPr>
        <p:spPr>
          <a:xfrm>
            <a:off x="555222" y="1540684"/>
            <a:ext cx="11102147" cy="5432248"/>
          </a:xfrm>
          <a:prstGeom prst="rect">
            <a:avLst/>
          </a:prstGeom>
          <a:noFill/>
        </p:spPr>
        <p:txBody>
          <a:bodyPr wrap="square" lIns="45711" tIns="22856" rIns="45711" bIns="22856" rtlCol="0">
            <a:spAutoFit/>
          </a:bodyPr>
          <a:lstStyle/>
          <a:p>
            <a:pPr marL="1028700" lvl="1" indent="-571500" defTabSz="914217">
              <a:buFont typeface="Arial" panose="020B0604020202020204" pitchFamily="34" charset="0"/>
              <a:buChar char="•"/>
            </a:pPr>
            <a:r>
              <a:rPr lang="nl-NL" sz="3500" dirty="0" err="1">
                <a:solidFill>
                  <a:srgbClr val="0066A1"/>
                </a:solidFill>
                <a:latin typeface="Myriad Pro" panose="020B0503030403020204" pitchFamily="34" charset="0"/>
                <a:ea typeface="Lato" charset="0"/>
                <a:cs typeface="Lato" charset="0"/>
              </a:rPr>
              <a:t>Use</a:t>
            </a:r>
            <a:r>
              <a:rPr lang="nl-NL" sz="3500" dirty="0">
                <a:solidFill>
                  <a:srgbClr val="0066A1"/>
                </a:solidFill>
                <a:latin typeface="Myriad Pro" panose="020B0503030403020204" pitchFamily="34" charset="0"/>
                <a:ea typeface="Lato" charset="0"/>
                <a:cs typeface="Lato" charset="0"/>
              </a:rPr>
              <a:t> a </a:t>
            </a:r>
            <a:r>
              <a:rPr lang="nl-NL" sz="3500" dirty="0" err="1">
                <a:solidFill>
                  <a:srgbClr val="0066A1"/>
                </a:solidFill>
                <a:latin typeface="Myriad Pro" panose="020B0503030403020204" pitchFamily="34" charset="0"/>
                <a:ea typeface="Lato" charset="0"/>
                <a:cs typeface="Lato" charset="0"/>
              </a:rPr>
              <a:t>randomly</a:t>
            </a:r>
            <a:r>
              <a:rPr lang="nl-NL" sz="3500" dirty="0">
                <a:solidFill>
                  <a:srgbClr val="0066A1"/>
                </a:solidFill>
                <a:latin typeface="Myriad Pro" panose="020B0503030403020204" pitchFamily="34" charset="0"/>
                <a:ea typeface="Lato" charset="0"/>
                <a:cs typeface="Lato" charset="0"/>
              </a:rPr>
              <a:t> </a:t>
            </a:r>
            <a:r>
              <a:rPr lang="nl-NL" sz="3500" dirty="0" err="1">
                <a:solidFill>
                  <a:srgbClr val="0066A1"/>
                </a:solidFill>
                <a:latin typeface="Myriad Pro" panose="020B0503030403020204" pitchFamily="34" charset="0"/>
                <a:ea typeface="Lato" charset="0"/>
                <a:cs typeface="Lato" charset="0"/>
              </a:rPr>
              <a:t>selected</a:t>
            </a:r>
            <a:r>
              <a:rPr lang="nl-NL" sz="3500" dirty="0">
                <a:solidFill>
                  <a:srgbClr val="0066A1"/>
                </a:solidFill>
                <a:latin typeface="Myriad Pro" panose="020B0503030403020204" pitchFamily="34" charset="0"/>
                <a:ea typeface="Lato" charset="0"/>
                <a:cs typeface="Lato" charset="0"/>
              </a:rPr>
              <a:t> set of 100+ </a:t>
            </a:r>
            <a:r>
              <a:rPr lang="nl-NL" sz="3500" dirty="0" err="1">
                <a:solidFill>
                  <a:srgbClr val="0066A1"/>
                </a:solidFill>
                <a:latin typeface="Myriad Pro" panose="020B0503030403020204" pitchFamily="34" charset="0"/>
                <a:ea typeface="Lato" charset="0"/>
                <a:cs typeface="Lato" charset="0"/>
              </a:rPr>
              <a:t>marked</a:t>
            </a:r>
            <a:r>
              <a:rPr lang="nl-NL" sz="3500" dirty="0">
                <a:solidFill>
                  <a:srgbClr val="0066A1"/>
                </a:solidFill>
                <a:latin typeface="Myriad Pro" panose="020B0503030403020204" pitchFamily="34" charset="0"/>
                <a:ea typeface="Lato" charset="0"/>
                <a:cs typeface="Lato" charset="0"/>
              </a:rPr>
              <a:t> </a:t>
            </a:r>
            <a:r>
              <a:rPr lang="nl-NL" sz="3500" dirty="0" err="1">
                <a:solidFill>
                  <a:srgbClr val="0066A1"/>
                </a:solidFill>
                <a:latin typeface="Myriad Pro" panose="020B0503030403020204" pitchFamily="34" charset="0"/>
                <a:ea typeface="Lato" charset="0"/>
                <a:cs typeface="Lato" charset="0"/>
              </a:rPr>
              <a:t>assignments</a:t>
            </a:r>
            <a:r>
              <a:rPr lang="nl-NL" sz="3500" dirty="0">
                <a:solidFill>
                  <a:srgbClr val="0066A1"/>
                </a:solidFill>
                <a:latin typeface="Myriad Pro" panose="020B0503030403020204" pitchFamily="34" charset="0"/>
                <a:ea typeface="Lato" charset="0"/>
                <a:cs typeface="Lato" charset="0"/>
              </a:rPr>
              <a:t> </a:t>
            </a:r>
            <a:r>
              <a:rPr lang="nl-NL" sz="3500" dirty="0" err="1">
                <a:solidFill>
                  <a:srgbClr val="0066A1"/>
                </a:solidFill>
                <a:latin typeface="Myriad Pro" panose="020B0503030403020204" pitchFamily="34" charset="0"/>
                <a:ea typeface="Lato" charset="0"/>
                <a:cs typeface="Lato" charset="0"/>
              </a:rPr>
              <a:t>to</a:t>
            </a:r>
            <a:r>
              <a:rPr lang="nl-NL" sz="3500" dirty="0">
                <a:solidFill>
                  <a:srgbClr val="0066A1"/>
                </a:solidFill>
                <a:latin typeface="Myriad Pro" panose="020B0503030403020204" pitchFamily="34" charset="0"/>
                <a:ea typeface="Lato" charset="0"/>
                <a:cs typeface="Lato" charset="0"/>
              </a:rPr>
              <a:t> </a:t>
            </a:r>
            <a:r>
              <a:rPr lang="nl-NL" sz="3500" dirty="0" err="1">
                <a:solidFill>
                  <a:srgbClr val="0066A1"/>
                </a:solidFill>
                <a:latin typeface="Myriad Pro" panose="020B0503030403020204" pitchFamily="34" charset="0"/>
                <a:ea typeface="Lato" charset="0"/>
                <a:cs typeface="Lato" charset="0"/>
              </a:rPr>
              <a:t>determine</a:t>
            </a:r>
            <a:r>
              <a:rPr lang="nl-NL" sz="3500" dirty="0">
                <a:solidFill>
                  <a:srgbClr val="0066A1"/>
                </a:solidFill>
                <a:latin typeface="Myriad Pro" panose="020B0503030403020204" pitchFamily="34" charset="0"/>
                <a:ea typeface="Lato" charset="0"/>
                <a:cs typeface="Lato" charset="0"/>
              </a:rPr>
              <a:t> </a:t>
            </a:r>
            <a:r>
              <a:rPr lang="nl-NL" sz="3500" dirty="0" err="1">
                <a:solidFill>
                  <a:srgbClr val="0066A1"/>
                </a:solidFill>
                <a:latin typeface="Myriad Pro" panose="020B0503030403020204" pitchFamily="34" charset="0"/>
                <a:ea typeface="Lato" charset="0"/>
                <a:cs typeface="Lato" charset="0"/>
              </a:rPr>
              <a:t>whether</a:t>
            </a:r>
            <a:r>
              <a:rPr lang="nl-NL" sz="3500" dirty="0">
                <a:solidFill>
                  <a:srgbClr val="0066A1"/>
                </a:solidFill>
                <a:latin typeface="Myriad Pro" panose="020B0503030403020204" pitchFamily="34" charset="0"/>
                <a:ea typeface="Lato" charset="0"/>
                <a:cs typeface="Lato" charset="0"/>
              </a:rPr>
              <a:t> Codas </a:t>
            </a:r>
            <a:r>
              <a:rPr lang="nl-NL" sz="3500" dirty="0" err="1">
                <a:solidFill>
                  <a:srgbClr val="0066A1"/>
                </a:solidFill>
                <a:latin typeface="Myriad Pro" panose="020B0503030403020204" pitchFamily="34" charset="0"/>
                <a:ea typeface="Lato" charset="0"/>
                <a:cs typeface="Lato" charset="0"/>
              </a:rPr>
              <a:t>could</a:t>
            </a:r>
            <a:r>
              <a:rPr lang="nl-NL" sz="3500" dirty="0">
                <a:solidFill>
                  <a:srgbClr val="0066A1"/>
                </a:solidFill>
                <a:latin typeface="Myriad Pro" panose="020B0503030403020204" pitchFamily="34" charset="0"/>
                <a:ea typeface="Lato" charset="0"/>
                <a:cs typeface="Lato" charset="0"/>
              </a:rPr>
              <a:t> </a:t>
            </a:r>
            <a:r>
              <a:rPr lang="nl-NL" sz="3500" dirty="0" err="1">
                <a:solidFill>
                  <a:srgbClr val="0066A1"/>
                </a:solidFill>
                <a:latin typeface="Myriad Pro" panose="020B0503030403020204" pitchFamily="34" charset="0"/>
                <a:ea typeface="Lato" charset="0"/>
                <a:cs typeface="Lato" charset="0"/>
              </a:rPr>
              <a:t>predict</a:t>
            </a:r>
            <a:r>
              <a:rPr lang="nl-NL" sz="3500" dirty="0">
                <a:solidFill>
                  <a:srgbClr val="0066A1"/>
                </a:solidFill>
                <a:latin typeface="Myriad Pro" panose="020B0503030403020204" pitchFamily="34" charset="0"/>
                <a:ea typeface="Lato" charset="0"/>
                <a:cs typeface="Lato" charset="0"/>
              </a:rPr>
              <a:t> scores, and </a:t>
            </a:r>
            <a:r>
              <a:rPr lang="nl-NL" sz="3500" dirty="0" err="1">
                <a:solidFill>
                  <a:srgbClr val="0066A1"/>
                </a:solidFill>
                <a:latin typeface="Myriad Pro" panose="020B0503030403020204" pitchFamily="34" charset="0"/>
                <a:ea typeface="Lato" charset="0"/>
                <a:cs typeface="Lato" charset="0"/>
              </a:rPr>
              <a:t>with</a:t>
            </a:r>
            <a:r>
              <a:rPr lang="nl-NL" sz="3500" dirty="0">
                <a:solidFill>
                  <a:srgbClr val="0066A1"/>
                </a:solidFill>
                <a:latin typeface="Myriad Pro" panose="020B0503030403020204" pitchFamily="34" charset="0"/>
                <a:ea typeface="Lato" charset="0"/>
                <a:cs typeface="Lato" charset="0"/>
              </a:rPr>
              <a:t> </a:t>
            </a:r>
            <a:r>
              <a:rPr lang="nl-NL" sz="3500" dirty="0" err="1">
                <a:solidFill>
                  <a:srgbClr val="0066A1"/>
                </a:solidFill>
                <a:latin typeface="Myriad Pro" panose="020B0503030403020204" pitchFamily="34" charset="0"/>
                <a:ea typeface="Lato" charset="0"/>
                <a:cs typeface="Lato" charset="0"/>
              </a:rPr>
              <a:t>which</a:t>
            </a:r>
            <a:r>
              <a:rPr lang="nl-NL" sz="3500" dirty="0">
                <a:solidFill>
                  <a:srgbClr val="0066A1"/>
                </a:solidFill>
                <a:latin typeface="Myriad Pro" panose="020B0503030403020204" pitchFamily="34" charset="0"/>
                <a:ea typeface="Lato" charset="0"/>
                <a:cs typeface="Lato" charset="0"/>
              </a:rPr>
              <a:t> </a:t>
            </a:r>
            <a:r>
              <a:rPr lang="nl-NL" sz="3500" dirty="0" err="1">
                <a:solidFill>
                  <a:srgbClr val="0066A1"/>
                </a:solidFill>
                <a:latin typeface="Myriad Pro" panose="020B0503030403020204" pitchFamily="34" charset="0"/>
                <a:ea typeface="Lato" charset="0"/>
                <a:cs typeface="Lato" charset="0"/>
              </a:rPr>
              <a:t>accuracy</a:t>
            </a:r>
            <a:endParaRPr lang="nl-NL" sz="3500" dirty="0">
              <a:solidFill>
                <a:srgbClr val="0066A1"/>
              </a:solidFill>
              <a:latin typeface="Myriad Pro" panose="020B0503030403020204" pitchFamily="34" charset="0"/>
              <a:ea typeface="Lato" charset="0"/>
              <a:cs typeface="Lato" charset="0"/>
            </a:endParaRPr>
          </a:p>
          <a:p>
            <a:pPr marL="1028700" lvl="1" indent="-571500" defTabSz="914217">
              <a:buFont typeface="Arial" panose="020B0604020202020204" pitchFamily="34" charset="0"/>
              <a:buChar char="•"/>
            </a:pPr>
            <a:r>
              <a:rPr lang="nl-NL" sz="3500" dirty="0">
                <a:solidFill>
                  <a:srgbClr val="0066A1"/>
                </a:solidFill>
                <a:latin typeface="Myriad Pro" panose="020B0503030403020204" pitchFamily="34" charset="0"/>
                <a:ea typeface="Lato" charset="0"/>
                <a:cs typeface="Lato" charset="0"/>
              </a:rPr>
              <a:t>A </a:t>
            </a:r>
            <a:r>
              <a:rPr lang="nl-NL" sz="3500" dirty="0" err="1">
                <a:solidFill>
                  <a:srgbClr val="0066A1"/>
                </a:solidFill>
                <a:latin typeface="Myriad Pro" panose="020B0503030403020204" pitchFamily="34" charset="0"/>
                <a:ea typeface="Lato" charset="0"/>
                <a:cs typeface="Lato" charset="0"/>
              </a:rPr>
              <a:t>webservice</a:t>
            </a:r>
            <a:r>
              <a:rPr lang="nl-NL" sz="3500" dirty="0">
                <a:solidFill>
                  <a:srgbClr val="0066A1"/>
                </a:solidFill>
                <a:latin typeface="Myriad Pro" panose="020B0503030403020204" pitchFamily="34" charset="0"/>
                <a:ea typeface="Lato" charset="0"/>
                <a:cs typeface="Lato" charset="0"/>
              </a:rPr>
              <a:t> </a:t>
            </a:r>
            <a:r>
              <a:rPr lang="nl-NL" sz="3500" dirty="0" err="1">
                <a:solidFill>
                  <a:srgbClr val="0066A1"/>
                </a:solidFill>
                <a:latin typeface="Myriad Pro" panose="020B0503030403020204" pitchFamily="34" charset="0"/>
                <a:ea typeface="Lato" charset="0"/>
                <a:cs typeface="Lato" charset="0"/>
              </a:rPr>
              <a:t>for</a:t>
            </a:r>
            <a:r>
              <a:rPr lang="nl-NL" sz="3500" dirty="0">
                <a:solidFill>
                  <a:srgbClr val="0066A1"/>
                </a:solidFill>
                <a:latin typeface="Myriad Pro" panose="020B0503030403020204" pitchFamily="34" charset="0"/>
                <a:ea typeface="Lato" charset="0"/>
                <a:cs typeface="Lato" charset="0"/>
              </a:rPr>
              <a:t> </a:t>
            </a:r>
            <a:r>
              <a:rPr lang="nl-NL" sz="3500" dirty="0" err="1">
                <a:solidFill>
                  <a:srgbClr val="0066A1"/>
                </a:solidFill>
                <a:latin typeface="Myriad Pro" panose="020B0503030403020204" pitchFamily="34" charset="0"/>
                <a:ea typeface="Lato" charset="0"/>
                <a:cs typeface="Lato" charset="0"/>
              </a:rPr>
              <a:t>teachers</a:t>
            </a:r>
            <a:r>
              <a:rPr lang="nl-NL" sz="3500" dirty="0">
                <a:solidFill>
                  <a:srgbClr val="0066A1"/>
                </a:solidFill>
                <a:latin typeface="Myriad Pro" panose="020B0503030403020204" pitchFamily="34" charset="0"/>
                <a:ea typeface="Lato" charset="0"/>
                <a:cs typeface="Lato" charset="0"/>
              </a:rPr>
              <a:t> </a:t>
            </a:r>
            <a:r>
              <a:rPr lang="nl-NL" sz="3500" dirty="0" err="1">
                <a:solidFill>
                  <a:srgbClr val="0066A1"/>
                </a:solidFill>
                <a:latin typeface="Myriad Pro" panose="020B0503030403020204" pitchFamily="34" charset="0"/>
                <a:ea typeface="Lato" charset="0"/>
                <a:cs typeface="Lato" charset="0"/>
              </a:rPr>
              <a:t>to</a:t>
            </a:r>
            <a:r>
              <a:rPr lang="nl-NL" sz="3500" dirty="0">
                <a:solidFill>
                  <a:srgbClr val="0066A1"/>
                </a:solidFill>
                <a:latin typeface="Myriad Pro" panose="020B0503030403020204" pitchFamily="34" charset="0"/>
                <a:ea typeface="Lato" charset="0"/>
                <a:cs typeface="Lato" charset="0"/>
              </a:rPr>
              <a:t> upload </a:t>
            </a:r>
            <a:r>
              <a:rPr lang="nl-NL" sz="3500" dirty="0" err="1">
                <a:solidFill>
                  <a:srgbClr val="0066A1"/>
                </a:solidFill>
                <a:latin typeface="Myriad Pro" panose="020B0503030403020204" pitchFamily="34" charset="0"/>
                <a:ea typeface="Lato" charset="0"/>
                <a:cs typeface="Lato" charset="0"/>
              </a:rPr>
              <a:t>assignments</a:t>
            </a:r>
            <a:r>
              <a:rPr lang="nl-NL" sz="3500" dirty="0">
                <a:solidFill>
                  <a:srgbClr val="0066A1"/>
                </a:solidFill>
                <a:latin typeface="Myriad Pro" panose="020B0503030403020204" pitchFamily="34" charset="0"/>
                <a:ea typeface="Lato" charset="0"/>
                <a:cs typeface="Lato" charset="0"/>
              </a:rPr>
              <a:t> </a:t>
            </a:r>
            <a:r>
              <a:rPr lang="nl-NL" sz="3500" dirty="0" err="1">
                <a:solidFill>
                  <a:srgbClr val="0066A1"/>
                </a:solidFill>
                <a:latin typeface="Myriad Pro" panose="020B0503030403020204" pitchFamily="34" charset="0"/>
                <a:ea typeface="Lato" charset="0"/>
                <a:cs typeface="Lato" charset="0"/>
              </a:rPr>
              <a:t>to</a:t>
            </a:r>
            <a:r>
              <a:rPr lang="nl-NL" sz="3500" dirty="0">
                <a:solidFill>
                  <a:srgbClr val="0066A1"/>
                </a:solidFill>
                <a:latin typeface="Myriad Pro" panose="020B0503030403020204" pitchFamily="34" charset="0"/>
                <a:ea typeface="Lato" charset="0"/>
                <a:cs typeface="Lato" charset="0"/>
              </a:rPr>
              <a:t> </a:t>
            </a:r>
            <a:r>
              <a:rPr lang="nl-NL" sz="3500" dirty="0" err="1">
                <a:solidFill>
                  <a:srgbClr val="0066A1"/>
                </a:solidFill>
                <a:latin typeface="Myriad Pro" panose="020B0503030403020204" pitchFamily="34" charset="0"/>
                <a:ea typeface="Lato" charset="0"/>
                <a:cs typeface="Lato" charset="0"/>
              </a:rPr>
              <a:t>be</a:t>
            </a:r>
            <a:r>
              <a:rPr lang="nl-NL" sz="3500" dirty="0">
                <a:solidFill>
                  <a:srgbClr val="0066A1"/>
                </a:solidFill>
                <a:latin typeface="Myriad Pro" panose="020B0503030403020204" pitchFamily="34" charset="0"/>
                <a:ea typeface="Lato" charset="0"/>
                <a:cs typeface="Lato" charset="0"/>
              </a:rPr>
              <a:t> </a:t>
            </a:r>
            <a:r>
              <a:rPr lang="nl-NL" sz="3500" dirty="0" err="1">
                <a:solidFill>
                  <a:srgbClr val="0066A1"/>
                </a:solidFill>
                <a:latin typeface="Myriad Pro" panose="020B0503030403020204" pitchFamily="34" charset="0"/>
                <a:ea typeface="Lato" charset="0"/>
                <a:cs typeface="Lato" charset="0"/>
              </a:rPr>
              <a:t>marked</a:t>
            </a:r>
            <a:r>
              <a:rPr lang="nl-NL" sz="3500" dirty="0">
                <a:solidFill>
                  <a:srgbClr val="0066A1"/>
                </a:solidFill>
                <a:latin typeface="Myriad Pro" panose="020B0503030403020204" pitchFamily="34" charset="0"/>
                <a:ea typeface="Lato" charset="0"/>
                <a:cs typeface="Lato" charset="0"/>
              </a:rPr>
              <a:t> on </a:t>
            </a:r>
            <a:r>
              <a:rPr lang="nl-NL" sz="3500" dirty="0" err="1">
                <a:solidFill>
                  <a:srgbClr val="0066A1"/>
                </a:solidFill>
                <a:latin typeface="Myriad Pro" panose="020B0503030403020204" pitchFamily="34" charset="0"/>
                <a:ea typeface="Lato" charset="0"/>
                <a:cs typeface="Lato" charset="0"/>
              </a:rPr>
              <a:t>the</a:t>
            </a:r>
            <a:r>
              <a:rPr lang="nl-NL" sz="3500" dirty="0">
                <a:solidFill>
                  <a:srgbClr val="0066A1"/>
                </a:solidFill>
                <a:latin typeface="Myriad Pro" panose="020B0503030403020204" pitchFamily="34" charset="0"/>
                <a:ea typeface="Lato" charset="0"/>
                <a:cs typeface="Lato" charset="0"/>
              </a:rPr>
              <a:t> basis of </a:t>
            </a:r>
            <a:r>
              <a:rPr lang="nl-NL" sz="3500" dirty="0" err="1">
                <a:solidFill>
                  <a:srgbClr val="0066A1"/>
                </a:solidFill>
                <a:latin typeface="Myriad Pro" panose="020B0503030403020204" pitchFamily="34" charset="0"/>
                <a:ea typeface="Lato" charset="0"/>
                <a:cs typeface="Lato" charset="0"/>
              </a:rPr>
              <a:t>previous</a:t>
            </a:r>
            <a:r>
              <a:rPr lang="nl-NL" sz="3500" dirty="0">
                <a:solidFill>
                  <a:srgbClr val="0066A1"/>
                </a:solidFill>
                <a:latin typeface="Myriad Pro" panose="020B0503030403020204" pitchFamily="34" charset="0"/>
                <a:ea typeface="Lato" charset="0"/>
                <a:cs typeface="Lato" charset="0"/>
              </a:rPr>
              <a:t> assessments.</a:t>
            </a:r>
          </a:p>
          <a:p>
            <a:pPr marL="1028700" lvl="1" indent="-571500" defTabSz="914217">
              <a:buFont typeface="Arial" panose="020B0604020202020204" pitchFamily="34" charset="0"/>
              <a:buChar char="•"/>
            </a:pPr>
            <a:r>
              <a:rPr lang="en-US" sz="3500" dirty="0">
                <a:solidFill>
                  <a:srgbClr val="0066A1"/>
                </a:solidFill>
                <a:latin typeface="Myriad Pro" panose="020B0503030403020204" pitchFamily="34" charset="0"/>
                <a:ea typeface="Lato" charset="0"/>
                <a:cs typeface="Lato" charset="0"/>
              </a:rPr>
              <a:t>To compute marks on parts or aspects of assignments in order to be </a:t>
            </a:r>
            <a:r>
              <a:rPr lang="en-US" sz="3500">
                <a:solidFill>
                  <a:srgbClr val="0066A1"/>
                </a:solidFill>
                <a:latin typeface="Myriad Pro" panose="020B0503030403020204" pitchFamily="34" charset="0"/>
                <a:ea typeface="Lato" charset="0"/>
                <a:cs typeface="Lato" charset="0"/>
              </a:rPr>
              <a:t>able to provide </a:t>
            </a:r>
            <a:r>
              <a:rPr lang="en-US" sz="3500" dirty="0">
                <a:solidFill>
                  <a:srgbClr val="0066A1"/>
                </a:solidFill>
                <a:latin typeface="Myriad Pro" panose="020B0503030403020204" pitchFamily="34" charset="0"/>
                <a:ea typeface="Lato" charset="0"/>
                <a:cs typeface="Lato" charset="0"/>
              </a:rPr>
              <a:t>feedback to students.</a:t>
            </a:r>
            <a:endParaRPr lang="nl-NL" sz="3500" dirty="0">
              <a:solidFill>
                <a:srgbClr val="0066A1"/>
              </a:solidFill>
              <a:latin typeface="Myriad Pro" panose="020B0503030403020204" pitchFamily="34" charset="0"/>
              <a:ea typeface="Lato" charset="0"/>
              <a:cs typeface="Lato" charset="0"/>
            </a:endParaRPr>
          </a:p>
          <a:p>
            <a:pPr marL="1485900" lvl="2" indent="-571500" defTabSz="914217">
              <a:buFont typeface="Arial" panose="020B0604020202020204" pitchFamily="34" charset="0"/>
              <a:buChar char="•"/>
            </a:pPr>
            <a:endParaRPr lang="nl-NL" sz="3500" dirty="0">
              <a:solidFill>
                <a:srgbClr val="0066A1"/>
              </a:solidFill>
              <a:latin typeface="Myriad Pro" panose="020B0503030403020204" pitchFamily="34" charset="0"/>
              <a:ea typeface="Lato" charset="0"/>
              <a:cs typeface="Lato"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5843" y="6353032"/>
            <a:ext cx="1518688" cy="322997"/>
          </a:xfrm>
          <a:prstGeom prst="rect">
            <a:avLst/>
          </a:prstGeom>
        </p:spPr>
      </p:pic>
    </p:spTree>
    <p:extLst>
      <p:ext uri="{BB962C8B-B14F-4D97-AF65-F5344CB8AC3E}">
        <p14:creationId xmlns:p14="http://schemas.microsoft.com/office/powerpoint/2010/main" val="9177756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err="1"/>
              <a:t>Thank</a:t>
            </a:r>
            <a:r>
              <a:rPr lang="nl-NL" dirty="0"/>
              <a:t> </a:t>
            </a:r>
            <a:r>
              <a:rPr lang="nl-NL" dirty="0" err="1"/>
              <a:t>you</a:t>
            </a:r>
            <a:r>
              <a:rPr lang="nl-NL" dirty="0"/>
              <a:t> for </a:t>
            </a:r>
            <a:r>
              <a:rPr lang="nl-NL" dirty="0" err="1"/>
              <a:t>your</a:t>
            </a:r>
            <a:r>
              <a:rPr lang="nl-NL" dirty="0"/>
              <a:t> attention ! </a:t>
            </a:r>
            <a:endParaRPr lang="en-GB" dirty="0"/>
          </a:p>
        </p:txBody>
      </p:sp>
      <p:sp>
        <p:nvSpPr>
          <p:cNvPr id="3" name="Tijdelijke aanduiding voor inhoud 2"/>
          <p:cNvSpPr>
            <a:spLocks noGrp="1"/>
          </p:cNvSpPr>
          <p:nvPr>
            <p:ph idx="1"/>
          </p:nvPr>
        </p:nvSpPr>
        <p:spPr>
          <a:xfrm>
            <a:off x="609600" y="1700809"/>
            <a:ext cx="10972800" cy="4425355"/>
          </a:xfrm>
        </p:spPr>
        <p:txBody>
          <a:bodyPr>
            <a:normAutofit/>
          </a:bodyPr>
          <a:lstStyle/>
          <a:p>
            <a:pPr marL="0" indent="0">
              <a:buNone/>
            </a:pPr>
            <a:endParaRPr lang="nl-NL" sz="3000" dirty="0"/>
          </a:p>
          <a:p>
            <a:pPr marL="0" indent="0">
              <a:buNone/>
            </a:pPr>
            <a:r>
              <a:rPr lang="nl-NL" sz="3000" dirty="0">
                <a:hlinkClick r:id="rId2"/>
              </a:rPr>
              <a:t>Peter.vandongen@rvo.nl</a:t>
            </a:r>
            <a:r>
              <a:rPr lang="nl-NL" sz="3000" dirty="0"/>
              <a:t>  </a:t>
            </a:r>
          </a:p>
          <a:p>
            <a:pPr marL="0" indent="0">
              <a:buNone/>
            </a:pPr>
            <a:r>
              <a:rPr lang="nl-NL" sz="3000" dirty="0"/>
              <a:t>Netherlands Patent Office</a:t>
            </a:r>
          </a:p>
          <a:p>
            <a:pPr marL="0" indent="0">
              <a:buNone/>
            </a:pPr>
            <a:endParaRPr lang="nl-NL" sz="3000" dirty="0"/>
          </a:p>
          <a:p>
            <a:pPr marL="0" indent="0">
              <a:buNone/>
            </a:pPr>
            <a:endParaRPr lang="nl-NL" sz="3000" dirty="0"/>
          </a:p>
          <a:p>
            <a:pPr marL="0" indent="0">
              <a:buNone/>
            </a:pPr>
            <a:r>
              <a:rPr lang="nl-NL" sz="3000" dirty="0">
                <a:hlinkClick r:id="rId3"/>
              </a:rPr>
              <a:t>R.demulder@Andromatics.nl</a:t>
            </a:r>
            <a:endParaRPr lang="nl-NL" sz="3000" dirty="0"/>
          </a:p>
          <a:p>
            <a:pPr marL="0" indent="0">
              <a:buNone/>
            </a:pPr>
            <a:r>
              <a:rPr lang="nl-NL" sz="3000" dirty="0" err="1"/>
              <a:t>Andromatics®B.V</a:t>
            </a:r>
            <a:r>
              <a:rPr lang="nl-NL" sz="3000" dirty="0"/>
              <a:t>.</a:t>
            </a:r>
          </a:p>
          <a:p>
            <a:pPr marL="0" indent="0">
              <a:buNone/>
            </a:pPr>
            <a:r>
              <a:rPr lang="nl-NL" sz="3000" dirty="0"/>
              <a:t>Erasmus University Rotterdam</a:t>
            </a:r>
          </a:p>
          <a:p>
            <a:pPr marL="0" indent="0">
              <a:buNone/>
            </a:pPr>
            <a:endParaRPr lang="en-GB" dirty="0"/>
          </a:p>
        </p:txBody>
      </p:sp>
    </p:spTree>
    <p:extLst>
      <p:ext uri="{BB962C8B-B14F-4D97-AF65-F5344CB8AC3E}">
        <p14:creationId xmlns:p14="http://schemas.microsoft.com/office/powerpoint/2010/main" val="396372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6672064" y="1556792"/>
            <a:ext cx="5183405" cy="1584176"/>
          </a:xfrm>
        </p:spPr>
        <p:txBody>
          <a:bodyPr>
            <a:normAutofit fontScale="90000"/>
          </a:bodyPr>
          <a:lstStyle/>
          <a:p>
            <a:br>
              <a:rPr lang="nl-NL" sz="3200" dirty="0"/>
            </a:br>
            <a:br>
              <a:rPr lang="nl-NL" sz="3200" dirty="0"/>
            </a:br>
            <a:br>
              <a:rPr lang="nl-NL" sz="3200" dirty="0"/>
            </a:br>
            <a:br>
              <a:rPr lang="nl-NL" sz="3200" dirty="0"/>
            </a:br>
            <a:r>
              <a:rPr lang="nl-NL" sz="3200" dirty="0"/>
              <a:t>                                             </a:t>
            </a:r>
            <a:br>
              <a:rPr lang="nl-NL" sz="3200" dirty="0"/>
            </a:br>
            <a:br>
              <a:rPr lang="nl-NL" sz="3200" dirty="0"/>
            </a:br>
            <a:endParaRPr lang="nl-NL" sz="2700" dirty="0"/>
          </a:p>
        </p:txBody>
      </p:sp>
      <p:sp>
        <p:nvSpPr>
          <p:cNvPr id="6" name="Ondertitel 5"/>
          <p:cNvSpPr>
            <a:spLocks noGrp="1"/>
          </p:cNvSpPr>
          <p:nvPr>
            <p:ph type="subTitle" idx="1"/>
          </p:nvPr>
        </p:nvSpPr>
        <p:spPr>
          <a:xfrm>
            <a:off x="6864085" y="3140968"/>
            <a:ext cx="4992555" cy="3528392"/>
          </a:xfrm>
        </p:spPr>
        <p:txBody>
          <a:bodyPr>
            <a:normAutofit lnSpcReduction="10000"/>
          </a:bodyPr>
          <a:lstStyle/>
          <a:p>
            <a:r>
              <a:rPr lang="nl-NL" dirty="0"/>
              <a:t>Peter van Dongen</a:t>
            </a:r>
          </a:p>
          <a:p>
            <a:r>
              <a:rPr lang="nl-NL" dirty="0"/>
              <a:t>IP </a:t>
            </a:r>
            <a:r>
              <a:rPr lang="nl-NL" dirty="0" err="1"/>
              <a:t>advisor</a:t>
            </a:r>
            <a:r>
              <a:rPr lang="nl-NL" dirty="0"/>
              <a:t>  </a:t>
            </a:r>
            <a:r>
              <a:rPr lang="nl-NL" dirty="0" err="1"/>
              <a:t>universities</a:t>
            </a:r>
            <a:endParaRPr lang="nl-NL" dirty="0"/>
          </a:p>
          <a:p>
            <a:r>
              <a:rPr lang="nl-NL" dirty="0"/>
              <a:t>Netherlands Patent Office (NPO)</a:t>
            </a:r>
          </a:p>
          <a:p>
            <a:endParaRPr lang="nl-NL" dirty="0"/>
          </a:p>
          <a:p>
            <a:endParaRPr lang="nl-NL" dirty="0"/>
          </a:p>
          <a:p>
            <a:endParaRPr lang="nl-NL" dirty="0"/>
          </a:p>
          <a:p>
            <a:r>
              <a:rPr lang="nl-NL" dirty="0"/>
              <a:t>EIPTN</a:t>
            </a:r>
          </a:p>
          <a:p>
            <a:r>
              <a:rPr lang="nl-NL" dirty="0"/>
              <a:t>Poitiers, 10-th of November 2018</a:t>
            </a:r>
          </a:p>
          <a:p>
            <a:r>
              <a:rPr lang="nl-NL" dirty="0"/>
              <a:t> </a:t>
            </a:r>
          </a:p>
        </p:txBody>
      </p:sp>
    </p:spTree>
    <p:extLst>
      <p:ext uri="{BB962C8B-B14F-4D97-AF65-F5344CB8AC3E}">
        <p14:creationId xmlns:p14="http://schemas.microsoft.com/office/powerpoint/2010/main" val="2258183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239349" y="1196752"/>
            <a:ext cx="11521280" cy="720080"/>
          </a:xfrm>
        </p:spPr>
        <p:txBody>
          <a:bodyPr>
            <a:normAutofit fontScale="90000"/>
          </a:bodyPr>
          <a:lstStyle/>
          <a:p>
            <a:r>
              <a:rPr lang="en-US" sz="2800" dirty="0"/>
              <a:t>Netherlands Patent Office (NPO)</a:t>
            </a:r>
            <a:br>
              <a:rPr lang="en-US" sz="2800" b="1" u="sng" dirty="0"/>
            </a:br>
            <a:br>
              <a:rPr lang="en-US" sz="2800" b="1" u="sng" dirty="0"/>
            </a:br>
            <a:br>
              <a:rPr lang="en-US" sz="2800" b="1" u="sng" dirty="0"/>
            </a:br>
            <a:r>
              <a:rPr lang="en-US" sz="1800" dirty="0"/>
              <a:t> A division within the Netherlands Enterprise Agency</a:t>
            </a:r>
            <a:br>
              <a:rPr lang="en-US" sz="1800" dirty="0"/>
            </a:br>
            <a:br>
              <a:rPr lang="en-US" sz="1800" dirty="0"/>
            </a:br>
            <a:br>
              <a:rPr lang="en-US" sz="1800" dirty="0"/>
            </a:br>
            <a:r>
              <a:rPr lang="en-US" sz="1800" dirty="0"/>
              <a:t>NPO‘s  ‘mission statement’: </a:t>
            </a:r>
            <a:br>
              <a:rPr lang="en-US" sz="1800" dirty="0"/>
            </a:br>
            <a:br>
              <a:rPr lang="en-US" sz="1800" dirty="0"/>
            </a:br>
            <a:br>
              <a:rPr lang="en-US" sz="1800" dirty="0"/>
            </a:br>
            <a:r>
              <a:rPr lang="en-US" sz="1800" dirty="0"/>
              <a:t>An effective office for patent granting and registration</a:t>
            </a:r>
            <a:r>
              <a:rPr lang="en-US" sz="1800" i="1" dirty="0"/>
              <a:t>,</a:t>
            </a:r>
            <a:r>
              <a:rPr lang="en-US" sz="1800" dirty="0"/>
              <a:t>  </a:t>
            </a:r>
            <a:r>
              <a:rPr lang="en-US" sz="1800" i="1" dirty="0">
                <a:solidFill>
                  <a:schemeClr val="tx1"/>
                </a:solidFill>
              </a:rPr>
              <a:t>promoting the use of patent information and other IPR</a:t>
            </a:r>
            <a:r>
              <a:rPr lang="en-US" sz="1800" dirty="0"/>
              <a:t> and a stepping stone for European and international IPR fora</a:t>
            </a:r>
            <a:br>
              <a:rPr lang="en-US" sz="1800" dirty="0"/>
            </a:br>
            <a:br>
              <a:rPr lang="en-US" sz="1800" dirty="0"/>
            </a:br>
            <a:br>
              <a:rPr lang="en-US" sz="1800" dirty="0"/>
            </a:br>
            <a:r>
              <a:rPr lang="en-US" sz="1800" dirty="0"/>
              <a:t>Customers</a:t>
            </a:r>
            <a:r>
              <a:rPr lang="nl-NL" sz="1800" dirty="0"/>
              <a:t>: 	</a:t>
            </a:r>
            <a:r>
              <a:rPr lang="nl-NL" sz="1800" dirty="0" err="1"/>
              <a:t>SMEs</a:t>
            </a:r>
            <a:r>
              <a:rPr lang="nl-NL" sz="1800" dirty="0"/>
              <a:t>, </a:t>
            </a:r>
            <a:r>
              <a:rPr lang="nl-NL" sz="1800" i="1" dirty="0" err="1">
                <a:solidFill>
                  <a:srgbClr val="FF0000"/>
                </a:solidFill>
              </a:rPr>
              <a:t>universities</a:t>
            </a:r>
            <a:r>
              <a:rPr lang="nl-NL" sz="1800" dirty="0"/>
              <a:t>, </a:t>
            </a:r>
            <a:r>
              <a:rPr lang="nl-NL" sz="1800" i="1" dirty="0">
                <a:solidFill>
                  <a:srgbClr val="FF0000"/>
                </a:solidFill>
              </a:rPr>
              <a:t>spin-offs, </a:t>
            </a:r>
            <a:r>
              <a:rPr lang="nl-NL" sz="1800" i="1" dirty="0" err="1">
                <a:solidFill>
                  <a:srgbClr val="FF0000"/>
                </a:solidFill>
              </a:rPr>
              <a:t>start-ups</a:t>
            </a:r>
            <a:r>
              <a:rPr lang="nl-NL" sz="1800" dirty="0"/>
              <a:t>, </a:t>
            </a:r>
            <a:r>
              <a:rPr lang="nl-NL" sz="1800" dirty="0" err="1"/>
              <a:t>inventors</a:t>
            </a:r>
            <a:r>
              <a:rPr lang="nl-NL" sz="1800" dirty="0"/>
              <a:t> </a:t>
            </a:r>
            <a:br>
              <a:rPr lang="nl-NL" sz="1800" b="1" dirty="0"/>
            </a:br>
            <a:br>
              <a:rPr lang="en-US" sz="2000" b="1" dirty="0"/>
            </a:br>
            <a:br>
              <a:rPr lang="en-US" sz="2000" b="1" dirty="0"/>
            </a:br>
            <a:br>
              <a:rPr lang="en-US" sz="2000" b="1" dirty="0"/>
            </a:br>
            <a:endParaRPr lang="nl-NL" sz="2000" b="1" dirty="0"/>
          </a:p>
        </p:txBody>
      </p:sp>
    </p:spTree>
    <p:extLst>
      <p:ext uri="{BB962C8B-B14F-4D97-AF65-F5344CB8AC3E}">
        <p14:creationId xmlns:p14="http://schemas.microsoft.com/office/powerpoint/2010/main" val="94878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1. Background on IPR teaching</a:t>
            </a:r>
            <a:br>
              <a:rPr lang="nl-NL" dirty="0"/>
            </a:br>
            <a:br>
              <a:rPr lang="nl-NL" dirty="0"/>
            </a:br>
            <a:br>
              <a:rPr lang="nl-NL" dirty="0"/>
            </a:br>
            <a:r>
              <a:rPr lang="nl-NL" sz="2400" dirty="0" err="1">
                <a:solidFill>
                  <a:schemeClr val="tx1"/>
                </a:solidFill>
              </a:rPr>
              <a:t>Task</a:t>
            </a:r>
            <a:r>
              <a:rPr lang="nl-NL" sz="2400" dirty="0">
                <a:solidFill>
                  <a:schemeClr val="tx1"/>
                </a:solidFill>
              </a:rPr>
              <a:t> for </a:t>
            </a:r>
            <a:r>
              <a:rPr lang="nl-NL" sz="2400" dirty="0" err="1">
                <a:solidFill>
                  <a:schemeClr val="tx1"/>
                </a:solidFill>
              </a:rPr>
              <a:t>the</a:t>
            </a:r>
            <a:r>
              <a:rPr lang="nl-NL" sz="2400" dirty="0">
                <a:solidFill>
                  <a:schemeClr val="tx1"/>
                </a:solidFill>
              </a:rPr>
              <a:t> </a:t>
            </a:r>
            <a:r>
              <a:rPr lang="nl-NL" sz="2400" dirty="0" err="1">
                <a:solidFill>
                  <a:schemeClr val="tx1"/>
                </a:solidFill>
              </a:rPr>
              <a:t>Ministry</a:t>
            </a:r>
            <a:r>
              <a:rPr lang="nl-NL" sz="2400" dirty="0">
                <a:solidFill>
                  <a:schemeClr val="tx1"/>
                </a:solidFill>
              </a:rPr>
              <a:t> of </a:t>
            </a:r>
            <a:r>
              <a:rPr lang="nl-NL" sz="2400" dirty="0" err="1">
                <a:solidFill>
                  <a:schemeClr val="tx1"/>
                </a:solidFill>
              </a:rPr>
              <a:t>Economic</a:t>
            </a:r>
            <a:r>
              <a:rPr lang="nl-NL" sz="2400" dirty="0">
                <a:solidFill>
                  <a:schemeClr val="tx1"/>
                </a:solidFill>
              </a:rPr>
              <a:t> </a:t>
            </a:r>
            <a:r>
              <a:rPr lang="nl-NL" sz="2400" dirty="0" err="1">
                <a:solidFill>
                  <a:schemeClr val="tx1"/>
                </a:solidFill>
              </a:rPr>
              <a:t>Affairs</a:t>
            </a:r>
            <a:r>
              <a:rPr lang="nl-NL" sz="2400" dirty="0">
                <a:solidFill>
                  <a:schemeClr val="tx1"/>
                </a:solidFill>
              </a:rPr>
              <a:t> ?</a:t>
            </a:r>
            <a:br>
              <a:rPr lang="nl-NL" sz="2400" dirty="0">
                <a:solidFill>
                  <a:schemeClr val="tx1"/>
                </a:solidFill>
              </a:rPr>
            </a:br>
            <a:br>
              <a:rPr lang="nl-NL" sz="2400" dirty="0">
                <a:solidFill>
                  <a:schemeClr val="tx1"/>
                </a:solidFill>
              </a:rPr>
            </a:br>
            <a:r>
              <a:rPr lang="nl-NL" sz="2400" dirty="0" err="1">
                <a:solidFill>
                  <a:schemeClr val="tx1"/>
                </a:solidFill>
              </a:rPr>
              <a:t>Task</a:t>
            </a:r>
            <a:r>
              <a:rPr lang="nl-NL" sz="2400" dirty="0">
                <a:solidFill>
                  <a:schemeClr val="tx1"/>
                </a:solidFill>
              </a:rPr>
              <a:t> for </a:t>
            </a:r>
            <a:r>
              <a:rPr lang="nl-NL" sz="2400" dirty="0" err="1">
                <a:solidFill>
                  <a:schemeClr val="tx1"/>
                </a:solidFill>
              </a:rPr>
              <a:t>universities</a:t>
            </a:r>
            <a:r>
              <a:rPr lang="nl-NL" sz="2400" dirty="0">
                <a:solidFill>
                  <a:schemeClr val="tx1"/>
                </a:solidFill>
              </a:rPr>
              <a:t> ?</a:t>
            </a:r>
            <a:br>
              <a:rPr lang="nl-NL" sz="2400" dirty="0">
                <a:solidFill>
                  <a:schemeClr val="tx1"/>
                </a:solidFill>
              </a:rPr>
            </a:br>
            <a:br>
              <a:rPr lang="nl-NL" sz="2400" dirty="0">
                <a:solidFill>
                  <a:schemeClr val="tx1"/>
                </a:solidFill>
              </a:rPr>
            </a:br>
            <a:br>
              <a:rPr lang="nl-NL" sz="2400" dirty="0">
                <a:solidFill>
                  <a:schemeClr val="tx1"/>
                </a:solidFill>
              </a:rPr>
            </a:br>
            <a:r>
              <a:rPr lang="nl-NL" sz="2400" dirty="0">
                <a:solidFill>
                  <a:schemeClr val="tx1"/>
                </a:solidFill>
              </a:rPr>
              <a:t>'Innovation is important for </a:t>
            </a:r>
            <a:r>
              <a:rPr lang="nl-NL" sz="2400" dirty="0" err="1">
                <a:solidFill>
                  <a:schemeClr val="tx1"/>
                </a:solidFill>
              </a:rPr>
              <a:t>the</a:t>
            </a:r>
            <a:r>
              <a:rPr lang="nl-NL" sz="2400" dirty="0">
                <a:solidFill>
                  <a:schemeClr val="tx1"/>
                </a:solidFill>
              </a:rPr>
              <a:t> </a:t>
            </a:r>
            <a:r>
              <a:rPr lang="nl-NL" sz="2400" dirty="0" err="1">
                <a:solidFill>
                  <a:schemeClr val="tx1"/>
                </a:solidFill>
              </a:rPr>
              <a:t>economy</a:t>
            </a:r>
            <a:r>
              <a:rPr lang="nl-NL" sz="2400" dirty="0">
                <a:solidFill>
                  <a:schemeClr val="tx1"/>
                </a:solidFill>
              </a:rPr>
              <a:t>, and </a:t>
            </a:r>
            <a:r>
              <a:rPr lang="nl-NL" sz="2400" dirty="0" err="1">
                <a:solidFill>
                  <a:schemeClr val="tx1"/>
                </a:solidFill>
              </a:rPr>
              <a:t>students</a:t>
            </a:r>
            <a:r>
              <a:rPr lang="nl-NL" sz="2400" dirty="0">
                <a:solidFill>
                  <a:schemeClr val="tx1"/>
                </a:solidFill>
              </a:rPr>
              <a:t> are </a:t>
            </a:r>
            <a:r>
              <a:rPr lang="nl-NL" sz="2400" dirty="0" err="1">
                <a:solidFill>
                  <a:schemeClr val="tx1"/>
                </a:solidFill>
              </a:rPr>
              <a:t>the</a:t>
            </a:r>
            <a:r>
              <a:rPr lang="nl-NL" sz="2400" dirty="0">
                <a:solidFill>
                  <a:schemeClr val="tx1"/>
                </a:solidFill>
              </a:rPr>
              <a:t> next </a:t>
            </a:r>
            <a:r>
              <a:rPr lang="nl-NL" sz="2400" dirty="0" err="1">
                <a:solidFill>
                  <a:schemeClr val="tx1"/>
                </a:solidFill>
              </a:rPr>
              <a:t>generation</a:t>
            </a:r>
            <a:r>
              <a:rPr lang="nl-NL" sz="2400" dirty="0">
                <a:solidFill>
                  <a:schemeClr val="tx1"/>
                </a:solidFill>
              </a:rPr>
              <a:t> of  managers, entrepreneurs, </a:t>
            </a:r>
            <a:r>
              <a:rPr lang="nl-NL" sz="2400" dirty="0" err="1">
                <a:solidFill>
                  <a:schemeClr val="tx1"/>
                </a:solidFill>
              </a:rPr>
              <a:t>scientists</a:t>
            </a:r>
            <a:r>
              <a:rPr lang="nl-NL" sz="2400" dirty="0">
                <a:solidFill>
                  <a:schemeClr val="tx1"/>
                </a:solidFill>
              </a:rPr>
              <a:t> and engineers'.  </a:t>
            </a:r>
            <a:r>
              <a:rPr lang="nl-NL" sz="2400" dirty="0" err="1">
                <a:solidFill>
                  <a:schemeClr val="tx1"/>
                </a:solidFill>
              </a:rPr>
              <a:t>So</a:t>
            </a:r>
            <a:r>
              <a:rPr lang="nl-NL" sz="2400" dirty="0">
                <a:solidFill>
                  <a:schemeClr val="tx1"/>
                </a:solidFill>
              </a:rPr>
              <a:t>, …..</a:t>
            </a:r>
            <a:br>
              <a:rPr lang="en-GB" dirty="0"/>
            </a:br>
            <a:endParaRPr lang="en-GB" dirty="0"/>
          </a:p>
        </p:txBody>
      </p:sp>
    </p:spTree>
    <p:extLst>
      <p:ext uri="{BB962C8B-B14F-4D97-AF65-F5344CB8AC3E}">
        <p14:creationId xmlns:p14="http://schemas.microsoft.com/office/powerpoint/2010/main" val="1834878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4241299510"/>
              </p:ext>
            </p:extLst>
          </p:nvPr>
        </p:nvGraphicFramePr>
        <p:xfrm>
          <a:off x="815414" y="476673"/>
          <a:ext cx="10849207" cy="6218955"/>
        </p:xfrm>
        <a:graphic>
          <a:graphicData uri="http://schemas.openxmlformats.org/drawingml/2006/table">
            <a:tbl>
              <a:tblPr firstRow="1" firstCol="1" bandRow="1">
                <a:tableStyleId>{5C22544A-7EE6-4342-B048-85BDC9FD1C3A}</a:tableStyleId>
              </a:tblPr>
              <a:tblGrid>
                <a:gridCol w="1536171">
                  <a:extLst>
                    <a:ext uri="{9D8B030D-6E8A-4147-A177-3AD203B41FA5}">
                      <a16:colId xmlns:a16="http://schemas.microsoft.com/office/drawing/2014/main" val="20000"/>
                    </a:ext>
                  </a:extLst>
                </a:gridCol>
                <a:gridCol w="1344149">
                  <a:extLst>
                    <a:ext uri="{9D8B030D-6E8A-4147-A177-3AD203B41FA5}">
                      <a16:colId xmlns:a16="http://schemas.microsoft.com/office/drawing/2014/main" val="20001"/>
                    </a:ext>
                  </a:extLst>
                </a:gridCol>
                <a:gridCol w="1889059">
                  <a:extLst>
                    <a:ext uri="{9D8B030D-6E8A-4147-A177-3AD203B41FA5}">
                      <a16:colId xmlns:a16="http://schemas.microsoft.com/office/drawing/2014/main" val="20002"/>
                    </a:ext>
                  </a:extLst>
                </a:gridCol>
                <a:gridCol w="2184425">
                  <a:extLst>
                    <a:ext uri="{9D8B030D-6E8A-4147-A177-3AD203B41FA5}">
                      <a16:colId xmlns:a16="http://schemas.microsoft.com/office/drawing/2014/main" val="20003"/>
                    </a:ext>
                  </a:extLst>
                </a:gridCol>
                <a:gridCol w="2037564">
                  <a:extLst>
                    <a:ext uri="{9D8B030D-6E8A-4147-A177-3AD203B41FA5}">
                      <a16:colId xmlns:a16="http://schemas.microsoft.com/office/drawing/2014/main" val="20004"/>
                    </a:ext>
                  </a:extLst>
                </a:gridCol>
                <a:gridCol w="1857839">
                  <a:extLst>
                    <a:ext uri="{9D8B030D-6E8A-4147-A177-3AD203B41FA5}">
                      <a16:colId xmlns:a16="http://schemas.microsoft.com/office/drawing/2014/main" val="20005"/>
                    </a:ext>
                  </a:extLst>
                </a:gridCol>
              </a:tblGrid>
              <a:tr h="1018898">
                <a:tc rowSpan="2">
                  <a:txBody>
                    <a:bodyPr/>
                    <a:lstStyle/>
                    <a:p>
                      <a:pPr algn="just">
                        <a:lnSpc>
                          <a:spcPct val="115000"/>
                        </a:lnSpc>
                        <a:spcAft>
                          <a:spcPts val="0"/>
                        </a:spcAft>
                      </a:pPr>
                      <a:r>
                        <a:rPr lang="en-GB" sz="1000" dirty="0">
                          <a:effectLst/>
                        </a:rPr>
                        <a:t> </a:t>
                      </a:r>
                    </a:p>
                    <a:p>
                      <a:pPr algn="ctr">
                        <a:lnSpc>
                          <a:spcPct val="115000"/>
                        </a:lnSpc>
                        <a:spcAft>
                          <a:spcPts val="0"/>
                        </a:spcAft>
                      </a:pPr>
                      <a:r>
                        <a:rPr lang="en-GB" sz="1200" dirty="0">
                          <a:effectLst/>
                        </a:rPr>
                        <a:t> </a:t>
                      </a:r>
                    </a:p>
                    <a:p>
                      <a:pPr algn="ctr">
                        <a:lnSpc>
                          <a:spcPct val="115000"/>
                        </a:lnSpc>
                        <a:spcAft>
                          <a:spcPts val="0"/>
                        </a:spcAft>
                      </a:pPr>
                      <a:endParaRPr lang="nl-NL" sz="1200" dirty="0">
                        <a:effectLst/>
                      </a:endParaRPr>
                    </a:p>
                    <a:p>
                      <a:pPr algn="ctr">
                        <a:lnSpc>
                          <a:spcPct val="115000"/>
                        </a:lnSpc>
                        <a:spcAft>
                          <a:spcPts val="0"/>
                        </a:spcAft>
                      </a:pPr>
                      <a:endParaRPr lang="en-GB" sz="1000" dirty="0">
                        <a:effectLst/>
                      </a:endParaRPr>
                    </a:p>
                    <a:p>
                      <a:pPr>
                        <a:lnSpc>
                          <a:spcPct val="115000"/>
                        </a:lnSpc>
                        <a:spcAft>
                          <a:spcPts val="0"/>
                        </a:spcAft>
                      </a:pPr>
                      <a:r>
                        <a:rPr lang="en-GB" sz="2400" i="1" dirty="0">
                          <a:effectLst/>
                        </a:rPr>
                        <a:t>Factor</a:t>
                      </a:r>
                      <a:endParaRPr lang="en-GB" sz="2400" i="1" dirty="0">
                        <a:effectLst/>
                        <a:latin typeface="Times New Roman"/>
                        <a:ea typeface="Calibri"/>
                        <a:cs typeface="Times New Roman"/>
                      </a:endParaRPr>
                    </a:p>
                  </a:txBody>
                  <a:tcPr marT="0" marB="0"/>
                </a:tc>
                <a:tc gridSpan="5">
                  <a:txBody>
                    <a:bodyPr/>
                    <a:lstStyle/>
                    <a:p>
                      <a:pPr algn="ctr">
                        <a:lnSpc>
                          <a:spcPct val="115000"/>
                        </a:lnSpc>
                        <a:spcAft>
                          <a:spcPts val="0"/>
                        </a:spcAft>
                      </a:pPr>
                      <a:r>
                        <a:rPr lang="en-GB" sz="1000" dirty="0">
                          <a:effectLst/>
                        </a:rPr>
                        <a:t> </a:t>
                      </a:r>
                    </a:p>
                    <a:p>
                      <a:pPr algn="ctr">
                        <a:lnSpc>
                          <a:spcPct val="115000"/>
                        </a:lnSpc>
                        <a:spcAft>
                          <a:spcPts val="0"/>
                        </a:spcAft>
                      </a:pPr>
                      <a:r>
                        <a:rPr lang="en-GB" sz="2800" u="sng" dirty="0">
                          <a:effectLst/>
                        </a:rPr>
                        <a:t>Societal impact of academic patents</a:t>
                      </a:r>
                      <a:endParaRPr lang="en-GB" sz="2800" dirty="0">
                        <a:effectLst/>
                      </a:endParaRPr>
                    </a:p>
                    <a:p>
                      <a:pPr algn="just">
                        <a:lnSpc>
                          <a:spcPct val="115000"/>
                        </a:lnSpc>
                        <a:spcAft>
                          <a:spcPts val="0"/>
                        </a:spcAft>
                      </a:pPr>
                      <a:r>
                        <a:rPr lang="en-GB" sz="1000" dirty="0">
                          <a:effectLst/>
                        </a:rPr>
                        <a:t> </a:t>
                      </a:r>
                      <a:endParaRPr lang="en-GB" sz="1000" dirty="0">
                        <a:effectLst/>
                        <a:latin typeface="Times New Roman"/>
                        <a:ea typeface="Calibri"/>
                        <a:cs typeface="Times New Roman"/>
                      </a:endParaRPr>
                    </a:p>
                  </a:txBody>
                  <a:tcPr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848473">
                <a:tc vMerge="1">
                  <a:txBody>
                    <a:bodyPr/>
                    <a:lstStyle/>
                    <a:p>
                      <a:endParaRPr lang="en-GB"/>
                    </a:p>
                  </a:txBody>
                  <a:tcPr/>
                </a:tc>
                <a:tc>
                  <a:txBody>
                    <a:bodyPr/>
                    <a:lstStyle/>
                    <a:p>
                      <a:pPr>
                        <a:lnSpc>
                          <a:spcPct val="115000"/>
                        </a:lnSpc>
                        <a:spcAft>
                          <a:spcPts val="0"/>
                        </a:spcAft>
                      </a:pPr>
                      <a:r>
                        <a:rPr lang="en-GB" sz="1600" u="none" strike="noStrike" dirty="0">
                          <a:effectLst/>
                        </a:rPr>
                        <a:t> </a:t>
                      </a:r>
                      <a:endParaRPr lang="en-GB" sz="1600" dirty="0">
                        <a:effectLst/>
                      </a:endParaRPr>
                    </a:p>
                    <a:p>
                      <a:pPr>
                        <a:lnSpc>
                          <a:spcPct val="115000"/>
                        </a:lnSpc>
                        <a:spcAft>
                          <a:spcPts val="0"/>
                        </a:spcAft>
                      </a:pPr>
                      <a:r>
                        <a:rPr lang="en-GB" sz="1600" u="sng" dirty="0">
                          <a:effectLst/>
                        </a:rPr>
                        <a:t>Negative</a:t>
                      </a:r>
                      <a:endParaRPr lang="en-GB" sz="1600" dirty="0">
                        <a:effectLst/>
                        <a:latin typeface="Times New Roman"/>
                        <a:ea typeface="Calibri"/>
                        <a:cs typeface="Times New Roman"/>
                      </a:endParaRPr>
                    </a:p>
                  </a:txBody>
                  <a:tcPr marT="0" marB="0"/>
                </a:tc>
                <a:tc>
                  <a:txBody>
                    <a:bodyPr/>
                    <a:lstStyle/>
                    <a:p>
                      <a:pPr>
                        <a:lnSpc>
                          <a:spcPct val="115000"/>
                        </a:lnSpc>
                        <a:spcAft>
                          <a:spcPts val="0"/>
                        </a:spcAft>
                      </a:pPr>
                      <a:r>
                        <a:rPr lang="en-GB" sz="1600" u="none" strike="noStrike" dirty="0">
                          <a:effectLst/>
                        </a:rPr>
                        <a:t> </a:t>
                      </a:r>
                      <a:endParaRPr lang="en-GB" sz="1600" dirty="0">
                        <a:effectLst/>
                      </a:endParaRPr>
                    </a:p>
                    <a:p>
                      <a:pPr>
                        <a:lnSpc>
                          <a:spcPct val="115000"/>
                        </a:lnSpc>
                        <a:spcAft>
                          <a:spcPts val="0"/>
                        </a:spcAft>
                      </a:pPr>
                      <a:r>
                        <a:rPr lang="en-GB" sz="1600" u="sng" dirty="0">
                          <a:effectLst/>
                        </a:rPr>
                        <a:t>Neutral</a:t>
                      </a:r>
                      <a:endParaRPr lang="en-GB" sz="1600" dirty="0">
                        <a:effectLst/>
                        <a:latin typeface="Times New Roman"/>
                        <a:ea typeface="Calibri"/>
                        <a:cs typeface="Times New Roman"/>
                      </a:endParaRPr>
                    </a:p>
                  </a:txBody>
                  <a:tcPr marT="0" marB="0"/>
                </a:tc>
                <a:tc>
                  <a:txBody>
                    <a:bodyPr/>
                    <a:lstStyle/>
                    <a:p>
                      <a:pPr>
                        <a:lnSpc>
                          <a:spcPct val="115000"/>
                        </a:lnSpc>
                        <a:spcAft>
                          <a:spcPts val="0"/>
                        </a:spcAft>
                      </a:pPr>
                      <a:r>
                        <a:rPr lang="en-GB" sz="1600" u="none" strike="noStrike" dirty="0">
                          <a:effectLst/>
                        </a:rPr>
                        <a:t> </a:t>
                      </a:r>
                      <a:endParaRPr lang="en-GB" sz="1600" dirty="0">
                        <a:effectLst/>
                      </a:endParaRPr>
                    </a:p>
                    <a:p>
                      <a:pPr>
                        <a:lnSpc>
                          <a:spcPct val="115000"/>
                        </a:lnSpc>
                        <a:spcAft>
                          <a:spcPts val="0"/>
                        </a:spcAft>
                      </a:pPr>
                      <a:r>
                        <a:rPr lang="en-GB" sz="1600" u="sng" dirty="0">
                          <a:effectLst/>
                        </a:rPr>
                        <a:t>Limited</a:t>
                      </a:r>
                      <a:endParaRPr lang="en-GB" sz="1600" dirty="0">
                        <a:effectLst/>
                        <a:latin typeface="Times New Roman"/>
                        <a:ea typeface="Calibri"/>
                        <a:cs typeface="Times New Roman"/>
                      </a:endParaRPr>
                    </a:p>
                  </a:txBody>
                  <a:tcPr marT="0" marB="0"/>
                </a:tc>
                <a:tc>
                  <a:txBody>
                    <a:bodyPr/>
                    <a:lstStyle/>
                    <a:p>
                      <a:pPr>
                        <a:lnSpc>
                          <a:spcPct val="115000"/>
                        </a:lnSpc>
                        <a:spcAft>
                          <a:spcPts val="0"/>
                        </a:spcAft>
                      </a:pPr>
                      <a:r>
                        <a:rPr lang="en-GB" sz="1600" u="none" strike="noStrike" dirty="0">
                          <a:effectLst/>
                        </a:rPr>
                        <a:t> </a:t>
                      </a:r>
                      <a:endParaRPr lang="en-GB" sz="1600" dirty="0">
                        <a:effectLst/>
                      </a:endParaRPr>
                    </a:p>
                    <a:p>
                      <a:pPr>
                        <a:lnSpc>
                          <a:spcPct val="115000"/>
                        </a:lnSpc>
                        <a:spcAft>
                          <a:spcPts val="0"/>
                        </a:spcAft>
                      </a:pPr>
                      <a:r>
                        <a:rPr lang="en-GB" sz="1600" u="sng" dirty="0">
                          <a:effectLst/>
                        </a:rPr>
                        <a:t>Considerable</a:t>
                      </a:r>
                      <a:endParaRPr lang="en-GB" sz="1600" dirty="0">
                        <a:effectLst/>
                        <a:latin typeface="Times New Roman"/>
                        <a:ea typeface="Calibri"/>
                        <a:cs typeface="Times New Roman"/>
                      </a:endParaRPr>
                    </a:p>
                  </a:txBody>
                  <a:tcPr marT="0" marB="0"/>
                </a:tc>
                <a:tc>
                  <a:txBody>
                    <a:bodyPr/>
                    <a:lstStyle/>
                    <a:p>
                      <a:pPr>
                        <a:lnSpc>
                          <a:spcPct val="115000"/>
                        </a:lnSpc>
                        <a:spcAft>
                          <a:spcPts val="0"/>
                        </a:spcAft>
                      </a:pPr>
                      <a:r>
                        <a:rPr lang="en-GB" sz="1600" u="none" strike="noStrike" dirty="0">
                          <a:effectLst/>
                        </a:rPr>
                        <a:t> </a:t>
                      </a:r>
                      <a:endParaRPr lang="en-GB" sz="1600" dirty="0">
                        <a:effectLst/>
                      </a:endParaRPr>
                    </a:p>
                    <a:p>
                      <a:pPr>
                        <a:lnSpc>
                          <a:spcPct val="115000"/>
                        </a:lnSpc>
                        <a:spcAft>
                          <a:spcPts val="0"/>
                        </a:spcAft>
                      </a:pPr>
                      <a:r>
                        <a:rPr lang="en-GB" sz="1600" u="sng" dirty="0">
                          <a:effectLst/>
                        </a:rPr>
                        <a:t>Large</a:t>
                      </a:r>
                      <a:endParaRPr lang="en-GB" sz="1600" dirty="0">
                        <a:effectLst/>
                      </a:endParaRPr>
                    </a:p>
                    <a:p>
                      <a:pPr algn="ctr">
                        <a:lnSpc>
                          <a:spcPct val="115000"/>
                        </a:lnSpc>
                        <a:spcAft>
                          <a:spcPts val="0"/>
                        </a:spcAft>
                      </a:pPr>
                      <a:r>
                        <a:rPr lang="en-GB" sz="1600" u="none" strike="noStrike" dirty="0">
                          <a:effectLst/>
                        </a:rPr>
                        <a:t> </a:t>
                      </a:r>
                      <a:endParaRPr lang="en-GB" sz="1600" dirty="0">
                        <a:effectLst/>
                        <a:latin typeface="Times New Roman"/>
                        <a:ea typeface="Calibri"/>
                        <a:cs typeface="Times New Roman"/>
                      </a:endParaRPr>
                    </a:p>
                  </a:txBody>
                  <a:tcPr marT="0" marB="0"/>
                </a:tc>
                <a:extLst>
                  <a:ext uri="{0D108BD9-81ED-4DB2-BD59-A6C34878D82A}">
                    <a16:rowId xmlns:a16="http://schemas.microsoft.com/office/drawing/2014/main" val="10001"/>
                  </a:ext>
                </a:extLst>
              </a:tr>
              <a:tr h="1787844">
                <a:tc>
                  <a:txBody>
                    <a:bodyPr/>
                    <a:lstStyle/>
                    <a:p>
                      <a:pPr>
                        <a:lnSpc>
                          <a:spcPct val="115000"/>
                        </a:lnSpc>
                        <a:spcAft>
                          <a:spcPts val="0"/>
                        </a:spcAft>
                      </a:pPr>
                      <a:r>
                        <a:rPr lang="en-GB" sz="1800" i="1" dirty="0">
                          <a:effectLst/>
                        </a:rPr>
                        <a:t>Scientists’</a:t>
                      </a:r>
                    </a:p>
                    <a:p>
                      <a:pPr>
                        <a:lnSpc>
                          <a:spcPct val="115000"/>
                        </a:lnSpc>
                        <a:spcAft>
                          <a:spcPts val="0"/>
                        </a:spcAft>
                      </a:pPr>
                      <a:r>
                        <a:rPr lang="en-GB" sz="1800" i="1" dirty="0">
                          <a:effectLst/>
                        </a:rPr>
                        <a:t>drivers </a:t>
                      </a:r>
                      <a:r>
                        <a:rPr lang="en-GB" sz="1400" dirty="0">
                          <a:solidFill>
                            <a:srgbClr val="FF0000"/>
                          </a:solidFill>
                          <a:effectLst/>
                        </a:rPr>
                        <a:t>impact of patent</a:t>
                      </a:r>
                      <a:r>
                        <a:rPr lang="en-GB" sz="1400" baseline="0" dirty="0">
                          <a:solidFill>
                            <a:srgbClr val="FF0000"/>
                          </a:solidFill>
                          <a:effectLst/>
                        </a:rPr>
                        <a:t> exploitation</a:t>
                      </a:r>
                      <a:endParaRPr lang="en-GB" sz="1400" dirty="0">
                        <a:solidFill>
                          <a:srgbClr val="FF0000"/>
                        </a:solidFill>
                        <a:effectLst/>
                        <a:latin typeface="Times New Roman"/>
                        <a:ea typeface="Calibri"/>
                        <a:cs typeface="Times New Roman"/>
                      </a:endParaRPr>
                    </a:p>
                  </a:txBody>
                  <a:tcPr marT="0" marB="0"/>
                </a:tc>
                <a:tc>
                  <a:txBody>
                    <a:bodyPr/>
                    <a:lstStyle/>
                    <a:p>
                      <a:pPr algn="just">
                        <a:lnSpc>
                          <a:spcPct val="115000"/>
                        </a:lnSpc>
                        <a:spcAft>
                          <a:spcPts val="0"/>
                        </a:spcAft>
                      </a:pPr>
                      <a:r>
                        <a:rPr lang="en-GB" sz="1000" dirty="0">
                          <a:effectLst/>
                        </a:rPr>
                        <a:t> </a:t>
                      </a:r>
                      <a:endParaRPr lang="en-GB" sz="1000" dirty="0">
                        <a:effectLst/>
                        <a:latin typeface="Times New Roman"/>
                        <a:ea typeface="Calibri"/>
                        <a:cs typeface="Times New Roman"/>
                      </a:endParaRPr>
                    </a:p>
                  </a:txBody>
                  <a:tcPr marT="0" marB="0"/>
                </a:tc>
                <a:tc>
                  <a:txBody>
                    <a:bodyPr/>
                    <a:lstStyle/>
                    <a:p>
                      <a:pPr algn="just">
                        <a:lnSpc>
                          <a:spcPct val="115000"/>
                        </a:lnSpc>
                        <a:spcAft>
                          <a:spcPts val="0"/>
                        </a:spcAft>
                      </a:pPr>
                      <a:r>
                        <a:rPr lang="en-GB" sz="900" dirty="0">
                          <a:effectLst/>
                        </a:rPr>
                        <a:t> </a:t>
                      </a:r>
                      <a:endParaRPr lang="en-GB" sz="1000" dirty="0">
                        <a:effectLst/>
                        <a:latin typeface="Times New Roman"/>
                        <a:ea typeface="Calibri"/>
                        <a:cs typeface="Times New Roman"/>
                      </a:endParaRPr>
                    </a:p>
                  </a:txBody>
                  <a:tcPr marT="0" marB="0"/>
                </a:tc>
                <a:tc>
                  <a:txBody>
                    <a:bodyPr/>
                    <a:lstStyle/>
                    <a:p>
                      <a:pPr algn="just">
                        <a:lnSpc>
                          <a:spcPct val="115000"/>
                        </a:lnSpc>
                        <a:spcAft>
                          <a:spcPts val="0"/>
                        </a:spcAft>
                      </a:pPr>
                      <a:r>
                        <a:rPr lang="en-GB" sz="1400" dirty="0">
                          <a:effectLst/>
                        </a:rPr>
                        <a:t>Recognition</a:t>
                      </a:r>
                      <a:endParaRPr lang="en-GB" sz="1400" dirty="0">
                        <a:effectLst/>
                        <a:latin typeface="Times New Roman"/>
                        <a:ea typeface="Calibri"/>
                        <a:cs typeface="Times New Roman"/>
                      </a:endParaRPr>
                    </a:p>
                  </a:txBody>
                  <a:tcPr marT="0" marB="0"/>
                </a:tc>
                <a:tc>
                  <a:txBody>
                    <a:bodyPr/>
                    <a:lstStyle/>
                    <a:p>
                      <a:pPr algn="just">
                        <a:lnSpc>
                          <a:spcPct val="115000"/>
                        </a:lnSpc>
                        <a:spcAft>
                          <a:spcPts val="0"/>
                        </a:spcAft>
                      </a:pPr>
                      <a:r>
                        <a:rPr lang="en-GB" sz="1400" dirty="0">
                          <a:effectLst/>
                        </a:rPr>
                        <a:t>Research</a:t>
                      </a:r>
                    </a:p>
                    <a:p>
                      <a:pPr algn="just">
                        <a:lnSpc>
                          <a:spcPct val="115000"/>
                        </a:lnSpc>
                        <a:spcAft>
                          <a:spcPts val="0"/>
                        </a:spcAft>
                      </a:pPr>
                      <a:r>
                        <a:rPr lang="en-GB" sz="900" dirty="0">
                          <a:effectLst/>
                        </a:rPr>
                        <a:t> </a:t>
                      </a:r>
                      <a:endParaRPr lang="en-GB" sz="1000" dirty="0">
                        <a:effectLst/>
                        <a:latin typeface="Times New Roman"/>
                        <a:ea typeface="Calibri"/>
                        <a:cs typeface="Times New Roman"/>
                      </a:endParaRPr>
                    </a:p>
                  </a:txBody>
                  <a:tcPr marT="0" marB="0"/>
                </a:tc>
                <a:tc>
                  <a:txBody>
                    <a:bodyPr/>
                    <a:lstStyle/>
                    <a:p>
                      <a:pPr algn="just">
                        <a:lnSpc>
                          <a:spcPct val="115000"/>
                        </a:lnSpc>
                        <a:spcAft>
                          <a:spcPts val="0"/>
                        </a:spcAft>
                      </a:pPr>
                      <a:r>
                        <a:rPr lang="en-GB" sz="2400" b="1" i="1" dirty="0" err="1">
                          <a:solidFill>
                            <a:srgbClr val="FF0000"/>
                          </a:solidFill>
                          <a:effectLst/>
                        </a:rPr>
                        <a:t>Entrepre-neurship</a:t>
                      </a:r>
                      <a:endParaRPr lang="en-GB" sz="2400" b="1" i="1" dirty="0">
                        <a:solidFill>
                          <a:srgbClr val="FF0000"/>
                        </a:solidFill>
                        <a:effectLst/>
                        <a:latin typeface="Times New Roman"/>
                        <a:ea typeface="Calibri"/>
                        <a:cs typeface="Times New Roman"/>
                      </a:endParaRPr>
                    </a:p>
                  </a:txBody>
                  <a:tcPr marT="0" marB="0"/>
                </a:tc>
                <a:extLst>
                  <a:ext uri="{0D108BD9-81ED-4DB2-BD59-A6C34878D82A}">
                    <a16:rowId xmlns:a16="http://schemas.microsoft.com/office/drawing/2014/main" val="10002"/>
                  </a:ext>
                </a:extLst>
              </a:tr>
              <a:tr h="1137404">
                <a:tc>
                  <a:txBody>
                    <a:bodyPr/>
                    <a:lstStyle/>
                    <a:p>
                      <a:pPr>
                        <a:lnSpc>
                          <a:spcPct val="115000"/>
                        </a:lnSpc>
                        <a:spcAft>
                          <a:spcPts val="0"/>
                        </a:spcAft>
                      </a:pPr>
                      <a:r>
                        <a:rPr lang="en-GB" sz="1600" i="1" dirty="0">
                          <a:effectLst/>
                        </a:rPr>
                        <a:t>University IP regime</a:t>
                      </a:r>
                      <a:r>
                        <a:rPr lang="en-GB" sz="1600" dirty="0">
                          <a:effectLst/>
                        </a:rPr>
                        <a:t> and </a:t>
                      </a:r>
                      <a:r>
                        <a:rPr lang="en-GB" sz="1400" dirty="0">
                          <a:solidFill>
                            <a:srgbClr val="FF0000"/>
                          </a:solidFill>
                          <a:effectLst/>
                        </a:rPr>
                        <a:t>patent use</a:t>
                      </a:r>
                      <a:endParaRPr lang="en-GB" sz="1400" dirty="0">
                        <a:solidFill>
                          <a:srgbClr val="FF0000"/>
                        </a:solidFill>
                        <a:effectLst/>
                        <a:latin typeface="Times New Roman"/>
                        <a:ea typeface="Calibri"/>
                        <a:cs typeface="Times New Roman"/>
                      </a:endParaRPr>
                    </a:p>
                  </a:txBody>
                  <a:tcPr marT="0" marB="0"/>
                </a:tc>
                <a:tc>
                  <a:txBody>
                    <a:bodyPr/>
                    <a:lstStyle/>
                    <a:p>
                      <a:pPr algn="just">
                        <a:lnSpc>
                          <a:spcPct val="115000"/>
                        </a:lnSpc>
                        <a:spcAft>
                          <a:spcPts val="0"/>
                        </a:spcAft>
                      </a:pPr>
                      <a:r>
                        <a:rPr lang="en-GB" sz="1000" dirty="0">
                          <a:effectLst/>
                        </a:rPr>
                        <a:t> </a:t>
                      </a:r>
                      <a:endParaRPr lang="en-GB" sz="1000" dirty="0">
                        <a:effectLst/>
                        <a:latin typeface="Times New Roman"/>
                        <a:ea typeface="Calibri"/>
                        <a:cs typeface="Times New Roman"/>
                      </a:endParaRPr>
                    </a:p>
                  </a:txBody>
                  <a:tcPr marT="0" marB="0"/>
                </a:tc>
                <a:tc>
                  <a:txBody>
                    <a:bodyPr/>
                    <a:lstStyle/>
                    <a:p>
                      <a:pPr algn="just">
                        <a:lnSpc>
                          <a:spcPct val="115000"/>
                        </a:lnSpc>
                        <a:spcAft>
                          <a:spcPts val="0"/>
                        </a:spcAft>
                      </a:pPr>
                      <a:r>
                        <a:rPr lang="en-GB" sz="900">
                          <a:effectLst/>
                        </a:rPr>
                        <a:t> </a:t>
                      </a:r>
                      <a:endParaRPr lang="en-GB" sz="1000">
                        <a:effectLst/>
                        <a:latin typeface="Times New Roman"/>
                        <a:ea typeface="Calibri"/>
                        <a:cs typeface="Times New Roman"/>
                      </a:endParaRPr>
                    </a:p>
                  </a:txBody>
                  <a:tcPr marT="0" marB="0"/>
                </a:tc>
                <a:tc>
                  <a:txBody>
                    <a:bodyPr/>
                    <a:lstStyle/>
                    <a:p>
                      <a:pPr>
                        <a:lnSpc>
                          <a:spcPct val="115000"/>
                        </a:lnSpc>
                        <a:spcAft>
                          <a:spcPts val="0"/>
                        </a:spcAft>
                      </a:pPr>
                      <a:r>
                        <a:rPr lang="en-GB" sz="1400" dirty="0">
                          <a:effectLst/>
                        </a:rPr>
                        <a:t>EU optional services type</a:t>
                      </a:r>
                    </a:p>
                    <a:p>
                      <a:pPr>
                        <a:lnSpc>
                          <a:spcPct val="115000"/>
                        </a:lnSpc>
                        <a:spcAft>
                          <a:spcPts val="0"/>
                        </a:spcAft>
                      </a:pPr>
                      <a:endParaRPr lang="en-GB" sz="1400" dirty="0">
                        <a:effectLst/>
                      </a:endParaRPr>
                    </a:p>
                    <a:p>
                      <a:pPr algn="just">
                        <a:lnSpc>
                          <a:spcPct val="115000"/>
                        </a:lnSpc>
                        <a:spcAft>
                          <a:spcPts val="0"/>
                        </a:spcAft>
                      </a:pPr>
                      <a:r>
                        <a:rPr lang="en-GB" sz="1400" dirty="0">
                          <a:effectLst/>
                        </a:rPr>
                        <a:t>Italian type</a:t>
                      </a:r>
                      <a:endParaRPr lang="en-GB" sz="1400" dirty="0">
                        <a:effectLst/>
                        <a:latin typeface="Times New Roman"/>
                        <a:ea typeface="Calibri"/>
                        <a:cs typeface="Times New Roman"/>
                      </a:endParaRPr>
                    </a:p>
                  </a:txBody>
                  <a:tcPr marT="0" marB="0"/>
                </a:tc>
                <a:tc>
                  <a:txBody>
                    <a:bodyPr/>
                    <a:lstStyle/>
                    <a:p>
                      <a:pPr algn="just">
                        <a:lnSpc>
                          <a:spcPct val="115000"/>
                        </a:lnSpc>
                        <a:spcAft>
                          <a:spcPts val="0"/>
                        </a:spcAft>
                      </a:pPr>
                      <a:r>
                        <a:rPr lang="en-GB" sz="1400" b="1" i="1" dirty="0">
                          <a:solidFill>
                            <a:srgbClr val="FF0000"/>
                          </a:solidFill>
                          <a:effectLst/>
                        </a:rPr>
                        <a:t>EU full services type</a:t>
                      </a:r>
                    </a:p>
                    <a:p>
                      <a:pPr algn="just">
                        <a:lnSpc>
                          <a:spcPct val="115000"/>
                        </a:lnSpc>
                        <a:spcAft>
                          <a:spcPts val="0"/>
                        </a:spcAft>
                      </a:pPr>
                      <a:endParaRPr lang="en-GB" sz="1400" b="1" i="1" dirty="0">
                        <a:solidFill>
                          <a:srgbClr val="FF0000"/>
                        </a:solidFill>
                        <a:effectLst/>
                      </a:endParaRPr>
                    </a:p>
                    <a:p>
                      <a:pPr algn="just">
                        <a:lnSpc>
                          <a:spcPct val="115000"/>
                        </a:lnSpc>
                        <a:spcAft>
                          <a:spcPts val="0"/>
                        </a:spcAft>
                      </a:pPr>
                      <a:r>
                        <a:rPr lang="en-GB" sz="1400" b="1" i="1" dirty="0">
                          <a:solidFill>
                            <a:srgbClr val="FF0000"/>
                          </a:solidFill>
                          <a:effectLst/>
                        </a:rPr>
                        <a:t>Swedish type</a:t>
                      </a:r>
                    </a:p>
                    <a:p>
                      <a:pPr algn="just">
                        <a:lnSpc>
                          <a:spcPct val="115000"/>
                        </a:lnSpc>
                        <a:spcAft>
                          <a:spcPts val="0"/>
                        </a:spcAft>
                      </a:pPr>
                      <a:r>
                        <a:rPr lang="en-GB" sz="900" dirty="0">
                          <a:effectLst/>
                        </a:rPr>
                        <a:t> </a:t>
                      </a:r>
                      <a:endParaRPr lang="en-GB" sz="1000" dirty="0">
                        <a:effectLst/>
                        <a:latin typeface="Times New Roman"/>
                        <a:ea typeface="Calibri"/>
                        <a:cs typeface="Times New Roman"/>
                      </a:endParaRPr>
                    </a:p>
                  </a:txBody>
                  <a:tcPr marT="0" marB="0"/>
                </a:tc>
                <a:tc>
                  <a:txBody>
                    <a:bodyPr/>
                    <a:lstStyle/>
                    <a:p>
                      <a:pPr algn="just">
                        <a:lnSpc>
                          <a:spcPct val="115000"/>
                        </a:lnSpc>
                        <a:spcAft>
                          <a:spcPts val="0"/>
                        </a:spcAft>
                      </a:pPr>
                      <a:r>
                        <a:rPr lang="en-GB" sz="900">
                          <a:effectLst/>
                        </a:rPr>
                        <a:t> </a:t>
                      </a:r>
                      <a:endParaRPr lang="en-GB" sz="1000">
                        <a:effectLst/>
                      </a:endParaRPr>
                    </a:p>
                    <a:p>
                      <a:pPr algn="just">
                        <a:lnSpc>
                          <a:spcPct val="115000"/>
                        </a:lnSpc>
                        <a:spcAft>
                          <a:spcPts val="0"/>
                        </a:spcAft>
                      </a:pPr>
                      <a:r>
                        <a:rPr lang="en-GB" sz="900">
                          <a:effectLst/>
                        </a:rPr>
                        <a:t> </a:t>
                      </a:r>
                      <a:endParaRPr lang="en-GB" sz="1000">
                        <a:effectLst/>
                        <a:latin typeface="Times New Roman"/>
                        <a:ea typeface="Calibri"/>
                        <a:cs typeface="Times New Roman"/>
                      </a:endParaRPr>
                    </a:p>
                  </a:txBody>
                  <a:tcPr marT="0" marB="0"/>
                </a:tc>
                <a:extLst>
                  <a:ext uri="{0D108BD9-81ED-4DB2-BD59-A6C34878D82A}">
                    <a16:rowId xmlns:a16="http://schemas.microsoft.com/office/drawing/2014/main" val="10003"/>
                  </a:ext>
                </a:extLst>
              </a:tr>
              <a:tr h="1426336">
                <a:tc>
                  <a:txBody>
                    <a:bodyPr/>
                    <a:lstStyle/>
                    <a:p>
                      <a:pPr algn="just">
                        <a:lnSpc>
                          <a:spcPct val="115000"/>
                        </a:lnSpc>
                        <a:spcAft>
                          <a:spcPts val="0"/>
                        </a:spcAft>
                      </a:pPr>
                      <a:r>
                        <a:rPr lang="en-GB" sz="1600" i="1" dirty="0">
                          <a:effectLst/>
                        </a:rPr>
                        <a:t>University TTO governance </a:t>
                      </a:r>
                      <a:r>
                        <a:rPr lang="en-GB" sz="1600" dirty="0">
                          <a:effectLst/>
                        </a:rPr>
                        <a:t>and</a:t>
                      </a:r>
                      <a:r>
                        <a:rPr lang="en-GB" sz="1600" baseline="0" dirty="0">
                          <a:effectLst/>
                        </a:rPr>
                        <a:t> </a:t>
                      </a:r>
                    </a:p>
                    <a:p>
                      <a:pPr algn="just">
                        <a:lnSpc>
                          <a:spcPct val="115000"/>
                        </a:lnSpc>
                        <a:spcAft>
                          <a:spcPts val="0"/>
                        </a:spcAft>
                      </a:pPr>
                      <a:r>
                        <a:rPr lang="en-GB" sz="1400" dirty="0">
                          <a:solidFill>
                            <a:srgbClr val="FF0000"/>
                          </a:solidFill>
                          <a:effectLst/>
                        </a:rPr>
                        <a:t>patent yield </a:t>
                      </a:r>
                      <a:endParaRPr lang="en-GB" sz="1400" dirty="0">
                        <a:solidFill>
                          <a:srgbClr val="FF0000"/>
                        </a:solidFill>
                        <a:effectLst/>
                        <a:latin typeface="Times New Roman"/>
                        <a:ea typeface="Calibri"/>
                        <a:cs typeface="Times New Roman"/>
                      </a:endParaRPr>
                    </a:p>
                  </a:txBody>
                  <a:tcPr marT="0" marB="0"/>
                </a:tc>
                <a:tc>
                  <a:txBody>
                    <a:bodyPr/>
                    <a:lstStyle/>
                    <a:p>
                      <a:pPr algn="just">
                        <a:lnSpc>
                          <a:spcPct val="115000"/>
                        </a:lnSpc>
                        <a:spcAft>
                          <a:spcPts val="0"/>
                        </a:spcAft>
                      </a:pPr>
                      <a:r>
                        <a:rPr lang="en-GB" sz="1000">
                          <a:effectLst/>
                        </a:rPr>
                        <a:t> </a:t>
                      </a:r>
                      <a:endParaRPr lang="en-GB" sz="1000">
                        <a:effectLst/>
                        <a:latin typeface="Times New Roman"/>
                        <a:ea typeface="Calibri"/>
                        <a:cs typeface="Times New Roman"/>
                      </a:endParaRPr>
                    </a:p>
                  </a:txBody>
                  <a:tcPr marT="0" marB="0"/>
                </a:tc>
                <a:tc>
                  <a:txBody>
                    <a:bodyPr/>
                    <a:lstStyle/>
                    <a:p>
                      <a:pPr algn="just">
                        <a:lnSpc>
                          <a:spcPct val="115000"/>
                        </a:lnSpc>
                        <a:spcAft>
                          <a:spcPts val="0"/>
                        </a:spcAft>
                      </a:pPr>
                      <a:r>
                        <a:rPr lang="en-GB" sz="1400" dirty="0">
                          <a:effectLst/>
                        </a:rPr>
                        <a:t>Discipline-integrated</a:t>
                      </a:r>
                      <a:endParaRPr lang="en-GB" sz="1400" dirty="0">
                        <a:effectLst/>
                        <a:latin typeface="Times New Roman"/>
                        <a:ea typeface="Calibri"/>
                        <a:cs typeface="Times New Roman"/>
                      </a:endParaRPr>
                    </a:p>
                  </a:txBody>
                  <a:tcPr marT="0" marB="0"/>
                </a:tc>
                <a:tc>
                  <a:txBody>
                    <a:bodyPr/>
                    <a:lstStyle/>
                    <a:p>
                      <a:pPr algn="just">
                        <a:lnSpc>
                          <a:spcPct val="115000"/>
                        </a:lnSpc>
                        <a:spcAft>
                          <a:spcPts val="0"/>
                        </a:spcAft>
                      </a:pPr>
                      <a:r>
                        <a:rPr lang="en-GB" sz="1400" dirty="0">
                          <a:effectLst/>
                        </a:rPr>
                        <a:t>Autonomous, decentralised</a:t>
                      </a:r>
                      <a:endParaRPr lang="en-GB" sz="1400" dirty="0">
                        <a:effectLst/>
                        <a:latin typeface="Times New Roman"/>
                        <a:ea typeface="Calibri"/>
                        <a:cs typeface="Times New Roman"/>
                      </a:endParaRPr>
                    </a:p>
                  </a:txBody>
                  <a:tcPr marT="0" marB="0"/>
                </a:tc>
                <a:tc>
                  <a:txBody>
                    <a:bodyPr/>
                    <a:lstStyle/>
                    <a:p>
                      <a:pPr algn="just">
                        <a:lnSpc>
                          <a:spcPct val="115000"/>
                        </a:lnSpc>
                        <a:spcAft>
                          <a:spcPts val="0"/>
                        </a:spcAft>
                      </a:pPr>
                      <a:r>
                        <a:rPr lang="en-GB" sz="900" dirty="0">
                          <a:effectLst/>
                        </a:rPr>
                        <a:t> </a:t>
                      </a:r>
                      <a:endParaRPr lang="en-GB" sz="1000" dirty="0">
                        <a:effectLst/>
                        <a:latin typeface="Times New Roman"/>
                        <a:ea typeface="Calibri"/>
                        <a:cs typeface="Times New Roman"/>
                      </a:endParaRPr>
                    </a:p>
                  </a:txBody>
                  <a:tcPr marT="0" marB="0"/>
                </a:tc>
                <a:tc>
                  <a:txBody>
                    <a:bodyPr/>
                    <a:lstStyle/>
                    <a:p>
                      <a:pPr algn="just">
                        <a:lnSpc>
                          <a:spcPct val="115000"/>
                        </a:lnSpc>
                        <a:spcAft>
                          <a:spcPts val="0"/>
                        </a:spcAft>
                      </a:pPr>
                      <a:r>
                        <a:rPr lang="en-GB" sz="1600" b="1" i="1" dirty="0">
                          <a:solidFill>
                            <a:srgbClr val="FF0000"/>
                          </a:solidFill>
                          <a:effectLst/>
                        </a:rPr>
                        <a:t>Classical, centralised</a:t>
                      </a:r>
                      <a:endParaRPr lang="en-GB" sz="1600" b="1" i="1" dirty="0">
                        <a:solidFill>
                          <a:srgbClr val="FF0000"/>
                        </a:solidFill>
                        <a:effectLst/>
                        <a:latin typeface="Times New Roman"/>
                        <a:ea typeface="Calibri"/>
                        <a:cs typeface="Times New Roman"/>
                      </a:endParaRPr>
                    </a:p>
                  </a:txBody>
                  <a:tcPr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59210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2. A hands-on approach of IP teaching</a:t>
            </a:r>
            <a:br>
              <a:rPr lang="nl-NL" dirty="0"/>
            </a:br>
            <a:br>
              <a:rPr lang="nl-NL" dirty="0"/>
            </a:br>
            <a:br>
              <a:rPr lang="nl-NL" dirty="0"/>
            </a:br>
            <a:r>
              <a:rPr lang="nl-NL" sz="2800" dirty="0">
                <a:solidFill>
                  <a:schemeClr val="tx1"/>
                </a:solidFill>
              </a:rPr>
              <a:t>a. </a:t>
            </a:r>
            <a:r>
              <a:rPr lang="nl-NL" sz="2800" dirty="0" err="1">
                <a:solidFill>
                  <a:schemeClr val="tx1"/>
                </a:solidFill>
              </a:rPr>
              <a:t>Pro-active</a:t>
            </a:r>
            <a:r>
              <a:rPr lang="nl-NL" sz="2800" dirty="0">
                <a:solidFill>
                  <a:schemeClr val="tx1"/>
                </a:solidFill>
              </a:rPr>
              <a:t> </a:t>
            </a:r>
            <a:br>
              <a:rPr lang="nl-NL" sz="2800" dirty="0">
                <a:solidFill>
                  <a:schemeClr val="tx1"/>
                </a:solidFill>
              </a:rPr>
            </a:br>
            <a:br>
              <a:rPr lang="nl-NL" sz="2800" dirty="0">
                <a:solidFill>
                  <a:schemeClr val="tx1"/>
                </a:solidFill>
              </a:rPr>
            </a:br>
            <a:r>
              <a:rPr lang="nl-NL" sz="2800" dirty="0">
                <a:solidFill>
                  <a:schemeClr val="tx1"/>
                </a:solidFill>
              </a:rPr>
              <a:t>		65 000 </a:t>
            </a:r>
            <a:r>
              <a:rPr lang="nl-NL" sz="2800" dirty="0" err="1">
                <a:solidFill>
                  <a:schemeClr val="tx1"/>
                </a:solidFill>
              </a:rPr>
              <a:t>students</a:t>
            </a:r>
            <a:r>
              <a:rPr lang="nl-NL" sz="2800" dirty="0">
                <a:solidFill>
                  <a:schemeClr val="tx1"/>
                </a:solidFill>
              </a:rPr>
              <a:t>, 10 % in a </a:t>
            </a:r>
            <a:r>
              <a:rPr lang="nl-NL" sz="2800" dirty="0" err="1">
                <a:solidFill>
                  <a:schemeClr val="tx1"/>
                </a:solidFill>
              </a:rPr>
              <a:t>roadmap</a:t>
            </a:r>
            <a:br>
              <a:rPr lang="nl-NL" sz="2800" dirty="0">
                <a:solidFill>
                  <a:schemeClr val="tx1"/>
                </a:solidFill>
              </a:rPr>
            </a:br>
            <a:r>
              <a:rPr lang="nl-NL" sz="2800" dirty="0">
                <a:solidFill>
                  <a:schemeClr val="tx1"/>
                </a:solidFill>
              </a:rPr>
              <a:t> 		for next 10 </a:t>
            </a:r>
            <a:r>
              <a:rPr lang="nl-NL" sz="2800" dirty="0" err="1">
                <a:solidFill>
                  <a:schemeClr val="tx1"/>
                </a:solidFill>
              </a:rPr>
              <a:t>years</a:t>
            </a:r>
            <a:br>
              <a:rPr lang="nl-NL" sz="2800" dirty="0">
                <a:solidFill>
                  <a:schemeClr val="tx1"/>
                </a:solidFill>
              </a:rPr>
            </a:br>
            <a:br>
              <a:rPr lang="nl-NL" sz="2800" dirty="0">
                <a:solidFill>
                  <a:schemeClr val="tx1"/>
                </a:solidFill>
              </a:rPr>
            </a:br>
            <a:r>
              <a:rPr lang="nl-NL" sz="2800" dirty="0">
                <a:solidFill>
                  <a:schemeClr val="tx1"/>
                </a:solidFill>
              </a:rPr>
              <a:t>b. Act on </a:t>
            </a:r>
            <a:r>
              <a:rPr lang="nl-NL" sz="2800" dirty="0" err="1">
                <a:solidFill>
                  <a:schemeClr val="tx1"/>
                </a:solidFill>
              </a:rPr>
              <a:t>demand</a:t>
            </a:r>
            <a:r>
              <a:rPr lang="nl-NL" sz="2800" dirty="0">
                <a:solidFill>
                  <a:schemeClr val="tx1"/>
                </a:solidFill>
              </a:rPr>
              <a:t> for </a:t>
            </a:r>
            <a:r>
              <a:rPr lang="nl-NL" sz="2800" dirty="0" err="1">
                <a:solidFill>
                  <a:schemeClr val="tx1"/>
                </a:solidFill>
              </a:rPr>
              <a:t>CoE</a:t>
            </a:r>
            <a:r>
              <a:rPr lang="nl-NL" sz="2800" dirty="0">
                <a:solidFill>
                  <a:schemeClr val="tx1"/>
                </a:solidFill>
              </a:rPr>
              <a:t>-s</a:t>
            </a:r>
            <a:br>
              <a:rPr lang="nl-NL" dirty="0"/>
            </a:br>
            <a:endParaRPr lang="en-GB" dirty="0"/>
          </a:p>
        </p:txBody>
      </p:sp>
    </p:spTree>
    <p:extLst>
      <p:ext uri="{BB962C8B-B14F-4D97-AF65-F5344CB8AC3E}">
        <p14:creationId xmlns:p14="http://schemas.microsoft.com/office/powerpoint/2010/main" val="1953766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New </a:t>
            </a:r>
            <a:r>
              <a:rPr lang="nl-NL" dirty="0" err="1"/>
              <a:t>methods</a:t>
            </a:r>
            <a:r>
              <a:rPr lang="nl-NL" dirty="0"/>
              <a:t> for  IPR teaching?</a:t>
            </a:r>
            <a:br>
              <a:rPr lang="nl-NL" dirty="0"/>
            </a:br>
            <a:br>
              <a:rPr lang="nl-NL" dirty="0"/>
            </a:br>
            <a:br>
              <a:rPr lang="nl-NL" dirty="0"/>
            </a:br>
            <a:r>
              <a:rPr lang="nl-NL" sz="2400" dirty="0">
                <a:solidFill>
                  <a:schemeClr val="tx1"/>
                </a:solidFill>
              </a:rPr>
              <a:t>MOOC and </a:t>
            </a:r>
            <a:r>
              <a:rPr lang="nl-NL" sz="2400" dirty="0" err="1">
                <a:solidFill>
                  <a:schemeClr val="tx1"/>
                </a:solidFill>
              </a:rPr>
              <a:t>distance</a:t>
            </a:r>
            <a:r>
              <a:rPr lang="nl-NL" sz="2400" dirty="0">
                <a:solidFill>
                  <a:schemeClr val="tx1"/>
                </a:solidFill>
              </a:rPr>
              <a:t> </a:t>
            </a:r>
            <a:r>
              <a:rPr lang="nl-NL" sz="2400" dirty="0" err="1">
                <a:solidFill>
                  <a:schemeClr val="tx1"/>
                </a:solidFill>
              </a:rPr>
              <a:t>learning</a:t>
            </a:r>
            <a:r>
              <a:rPr lang="nl-NL" sz="2400" dirty="0">
                <a:solidFill>
                  <a:schemeClr val="tx1"/>
                </a:solidFill>
              </a:rPr>
              <a:t> (EIPTN, 2017, </a:t>
            </a:r>
            <a:r>
              <a:rPr lang="nl-NL" sz="2400" dirty="0" err="1">
                <a:solidFill>
                  <a:schemeClr val="tx1"/>
                </a:solidFill>
              </a:rPr>
              <a:t>Lund</a:t>
            </a:r>
            <a:r>
              <a:rPr lang="nl-NL" sz="2400" dirty="0">
                <a:solidFill>
                  <a:schemeClr val="tx1"/>
                </a:solidFill>
              </a:rPr>
              <a:t>)</a:t>
            </a:r>
            <a:br>
              <a:rPr lang="nl-NL" sz="2400" dirty="0">
                <a:solidFill>
                  <a:schemeClr val="tx1"/>
                </a:solidFill>
              </a:rPr>
            </a:br>
            <a:br>
              <a:rPr lang="nl-NL" sz="2400" dirty="0">
                <a:solidFill>
                  <a:schemeClr val="tx1"/>
                </a:solidFill>
              </a:rPr>
            </a:br>
            <a:r>
              <a:rPr lang="nl-NL" sz="2400" dirty="0">
                <a:solidFill>
                  <a:schemeClr val="tx1"/>
                </a:solidFill>
              </a:rPr>
              <a:t>But:</a:t>
            </a:r>
            <a:br>
              <a:rPr lang="nl-NL" sz="2400" dirty="0">
                <a:solidFill>
                  <a:schemeClr val="tx1"/>
                </a:solidFill>
              </a:rPr>
            </a:br>
            <a:br>
              <a:rPr lang="nl-NL" sz="2400" dirty="0">
                <a:solidFill>
                  <a:schemeClr val="tx1"/>
                </a:solidFill>
              </a:rPr>
            </a:br>
            <a:br>
              <a:rPr lang="nl-NL" sz="2400" dirty="0">
                <a:solidFill>
                  <a:schemeClr val="tx1"/>
                </a:solidFill>
              </a:rPr>
            </a:br>
            <a:r>
              <a:rPr lang="nl-NL" sz="2400" dirty="0" err="1">
                <a:solidFill>
                  <a:schemeClr val="tx1"/>
                </a:solidFill>
              </a:rPr>
              <a:t>Students</a:t>
            </a:r>
            <a:r>
              <a:rPr lang="nl-NL" sz="2400" dirty="0">
                <a:solidFill>
                  <a:schemeClr val="tx1"/>
                </a:solidFill>
              </a:rPr>
              <a:t>, as human </a:t>
            </a:r>
            <a:r>
              <a:rPr lang="nl-NL" sz="2400" dirty="0" err="1">
                <a:solidFill>
                  <a:schemeClr val="tx1"/>
                </a:solidFill>
              </a:rPr>
              <a:t>beings</a:t>
            </a:r>
            <a:r>
              <a:rPr lang="nl-NL" sz="2400" dirty="0">
                <a:solidFill>
                  <a:schemeClr val="tx1"/>
                </a:solidFill>
              </a:rPr>
              <a:t>, </a:t>
            </a:r>
            <a:r>
              <a:rPr lang="nl-NL" sz="2400" dirty="0" err="1">
                <a:solidFill>
                  <a:schemeClr val="tx1"/>
                </a:solidFill>
              </a:rPr>
              <a:t>also</a:t>
            </a:r>
            <a:r>
              <a:rPr lang="nl-NL" sz="2400" dirty="0">
                <a:solidFill>
                  <a:schemeClr val="tx1"/>
                </a:solidFill>
              </a:rPr>
              <a:t> </a:t>
            </a:r>
            <a:r>
              <a:rPr lang="nl-NL" sz="2400" dirty="0" err="1">
                <a:solidFill>
                  <a:schemeClr val="tx1"/>
                </a:solidFill>
              </a:rPr>
              <a:t>experience</a:t>
            </a:r>
            <a:r>
              <a:rPr lang="nl-NL" sz="2400" dirty="0">
                <a:solidFill>
                  <a:schemeClr val="tx1"/>
                </a:solidFill>
              </a:rPr>
              <a:t> </a:t>
            </a:r>
            <a:r>
              <a:rPr lang="nl-NL" sz="2400" dirty="0" err="1">
                <a:solidFill>
                  <a:schemeClr val="tx1"/>
                </a:solidFill>
              </a:rPr>
              <a:t>the</a:t>
            </a:r>
            <a:r>
              <a:rPr lang="nl-NL" sz="2400" dirty="0">
                <a:solidFill>
                  <a:schemeClr val="tx1"/>
                </a:solidFill>
              </a:rPr>
              <a:t> </a:t>
            </a:r>
            <a:r>
              <a:rPr lang="nl-NL" sz="2400" dirty="0" err="1">
                <a:solidFill>
                  <a:schemeClr val="tx1"/>
                </a:solidFill>
              </a:rPr>
              <a:t>psychological</a:t>
            </a:r>
            <a:r>
              <a:rPr lang="nl-NL" sz="2400" dirty="0">
                <a:solidFill>
                  <a:schemeClr val="tx1"/>
                </a:solidFill>
              </a:rPr>
              <a:t> effect of '</a:t>
            </a:r>
            <a:r>
              <a:rPr lang="nl-NL" sz="2400" dirty="0" err="1">
                <a:solidFill>
                  <a:schemeClr val="tx1"/>
                </a:solidFill>
              </a:rPr>
              <a:t>Cognitive</a:t>
            </a:r>
            <a:r>
              <a:rPr lang="nl-NL" sz="2400" dirty="0">
                <a:solidFill>
                  <a:schemeClr val="tx1"/>
                </a:solidFill>
              </a:rPr>
              <a:t> </a:t>
            </a:r>
            <a:r>
              <a:rPr lang="nl-NL" sz="2400" dirty="0" err="1">
                <a:solidFill>
                  <a:schemeClr val="tx1"/>
                </a:solidFill>
              </a:rPr>
              <a:t>Dissonance</a:t>
            </a:r>
            <a:r>
              <a:rPr lang="nl-NL" sz="2400" dirty="0">
                <a:solidFill>
                  <a:schemeClr val="tx1"/>
                </a:solidFill>
              </a:rPr>
              <a:t>'</a:t>
            </a:r>
            <a:endParaRPr lang="en-GB" sz="2400" dirty="0">
              <a:solidFill>
                <a:schemeClr val="tx1"/>
              </a:solidFill>
            </a:endParaRPr>
          </a:p>
        </p:txBody>
      </p:sp>
    </p:spTree>
    <p:extLst>
      <p:ext uri="{BB962C8B-B14F-4D97-AF65-F5344CB8AC3E}">
        <p14:creationId xmlns:p14="http://schemas.microsoft.com/office/powerpoint/2010/main" val="4102142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err="1"/>
              <a:t>Structured</a:t>
            </a:r>
            <a:r>
              <a:rPr lang="nl-NL" dirty="0"/>
              <a:t> but </a:t>
            </a:r>
            <a:r>
              <a:rPr lang="nl-NL" dirty="0" err="1"/>
              <a:t>diversified</a:t>
            </a:r>
            <a:r>
              <a:rPr lang="nl-NL" dirty="0"/>
              <a:t> approach</a:t>
            </a:r>
            <a:br>
              <a:rPr lang="nl-NL" dirty="0"/>
            </a:br>
            <a:br>
              <a:rPr lang="nl-NL" dirty="0"/>
            </a:br>
            <a:br>
              <a:rPr lang="nl-NL" dirty="0"/>
            </a:br>
            <a:r>
              <a:rPr lang="nl-NL" sz="2400" dirty="0">
                <a:solidFill>
                  <a:schemeClr val="tx1"/>
                </a:solidFill>
              </a:rPr>
              <a:t>Using </a:t>
            </a:r>
            <a:r>
              <a:rPr lang="nl-NL" sz="2400" dirty="0" err="1">
                <a:solidFill>
                  <a:schemeClr val="tx1"/>
                </a:solidFill>
              </a:rPr>
              <a:t>standardised</a:t>
            </a:r>
            <a:r>
              <a:rPr lang="nl-NL" sz="2400" dirty="0">
                <a:solidFill>
                  <a:schemeClr val="tx1"/>
                </a:solidFill>
              </a:rPr>
              <a:t> IPR </a:t>
            </a:r>
            <a:r>
              <a:rPr lang="nl-NL" sz="2400" dirty="0" err="1">
                <a:solidFill>
                  <a:schemeClr val="tx1"/>
                </a:solidFill>
              </a:rPr>
              <a:t>assignments</a:t>
            </a:r>
            <a:r>
              <a:rPr lang="nl-NL" sz="2400" dirty="0">
                <a:solidFill>
                  <a:schemeClr val="tx1"/>
                </a:solidFill>
              </a:rPr>
              <a:t> </a:t>
            </a:r>
            <a:r>
              <a:rPr lang="nl-NL" sz="2400" dirty="0" err="1">
                <a:solidFill>
                  <a:schemeClr val="tx1"/>
                </a:solidFill>
              </a:rPr>
              <a:t>forms</a:t>
            </a:r>
            <a:br>
              <a:rPr lang="nl-NL" sz="2400" dirty="0">
                <a:solidFill>
                  <a:schemeClr val="tx1"/>
                </a:solidFill>
              </a:rPr>
            </a:br>
            <a:br>
              <a:rPr lang="nl-NL" sz="2400" dirty="0">
                <a:solidFill>
                  <a:schemeClr val="tx1"/>
                </a:solidFill>
              </a:rPr>
            </a:br>
            <a:br>
              <a:rPr lang="nl-NL" sz="2400" dirty="0">
                <a:solidFill>
                  <a:schemeClr val="tx1"/>
                </a:solidFill>
              </a:rPr>
            </a:br>
            <a:r>
              <a:rPr lang="nl-NL" sz="2400" dirty="0">
                <a:solidFill>
                  <a:schemeClr val="tx1"/>
                </a:solidFill>
              </a:rPr>
              <a:t>1. </a:t>
            </a:r>
            <a:r>
              <a:rPr lang="nl-NL" sz="2400" dirty="0" err="1">
                <a:solidFill>
                  <a:schemeClr val="tx1"/>
                </a:solidFill>
              </a:rPr>
              <a:t>Introduction</a:t>
            </a:r>
            <a:r>
              <a:rPr lang="nl-NL" sz="2400" dirty="0">
                <a:solidFill>
                  <a:schemeClr val="tx1"/>
                </a:solidFill>
              </a:rPr>
              <a:t> </a:t>
            </a:r>
            <a:r>
              <a:rPr lang="nl-NL" sz="2400" dirty="0" err="1">
                <a:solidFill>
                  <a:schemeClr val="tx1"/>
                </a:solidFill>
              </a:rPr>
              <a:t>IPRs</a:t>
            </a:r>
            <a:r>
              <a:rPr lang="nl-NL" sz="2400" dirty="0">
                <a:solidFill>
                  <a:schemeClr val="tx1"/>
                </a:solidFill>
              </a:rPr>
              <a:t> for </a:t>
            </a:r>
            <a:r>
              <a:rPr lang="nl-NL" sz="2400" dirty="0" err="1">
                <a:solidFill>
                  <a:schemeClr val="tx1"/>
                </a:solidFill>
              </a:rPr>
              <a:t>students</a:t>
            </a:r>
            <a:r>
              <a:rPr lang="nl-NL" sz="2400" dirty="0">
                <a:solidFill>
                  <a:schemeClr val="tx1"/>
                </a:solidFill>
              </a:rPr>
              <a:t> </a:t>
            </a:r>
            <a:r>
              <a:rPr lang="nl-NL" sz="2400" dirty="0" err="1">
                <a:solidFill>
                  <a:schemeClr val="tx1"/>
                </a:solidFill>
              </a:rPr>
              <a:t>all</a:t>
            </a:r>
            <a:r>
              <a:rPr lang="nl-NL" sz="2400" dirty="0">
                <a:solidFill>
                  <a:schemeClr val="tx1"/>
                </a:solidFill>
              </a:rPr>
              <a:t> </a:t>
            </a:r>
            <a:r>
              <a:rPr lang="nl-NL" sz="2400" dirty="0" err="1">
                <a:solidFill>
                  <a:schemeClr val="tx1"/>
                </a:solidFill>
              </a:rPr>
              <a:t>faculties</a:t>
            </a:r>
            <a:br>
              <a:rPr lang="nl-NL" sz="2400" dirty="0">
                <a:solidFill>
                  <a:schemeClr val="tx1"/>
                </a:solidFill>
              </a:rPr>
            </a:br>
            <a:br>
              <a:rPr lang="nl-NL" sz="2400" dirty="0">
                <a:solidFill>
                  <a:schemeClr val="tx1"/>
                </a:solidFill>
              </a:rPr>
            </a:br>
            <a:r>
              <a:rPr lang="nl-NL" sz="2400" dirty="0">
                <a:solidFill>
                  <a:schemeClr val="tx1"/>
                </a:solidFill>
              </a:rPr>
              <a:t>2. </a:t>
            </a:r>
            <a:r>
              <a:rPr lang="nl-NL" sz="2400" dirty="0" err="1">
                <a:solidFill>
                  <a:schemeClr val="tx1"/>
                </a:solidFill>
              </a:rPr>
              <a:t>Introduction</a:t>
            </a:r>
            <a:r>
              <a:rPr lang="nl-NL" sz="2400" dirty="0">
                <a:solidFill>
                  <a:schemeClr val="tx1"/>
                </a:solidFill>
              </a:rPr>
              <a:t> IPR databases </a:t>
            </a:r>
            <a:br>
              <a:rPr lang="nl-NL" sz="2400" dirty="0">
                <a:solidFill>
                  <a:schemeClr val="tx1"/>
                </a:solidFill>
              </a:rPr>
            </a:br>
            <a:br>
              <a:rPr lang="nl-NL" sz="2400" dirty="0">
                <a:solidFill>
                  <a:schemeClr val="tx1"/>
                </a:solidFill>
              </a:rPr>
            </a:br>
            <a:r>
              <a:rPr lang="nl-NL" sz="2400" dirty="0">
                <a:solidFill>
                  <a:schemeClr val="tx1"/>
                </a:solidFill>
              </a:rPr>
              <a:t>3. IPR </a:t>
            </a:r>
            <a:r>
              <a:rPr lang="nl-NL" sz="2400" dirty="0" err="1">
                <a:solidFill>
                  <a:schemeClr val="tx1"/>
                </a:solidFill>
              </a:rPr>
              <a:t>drill</a:t>
            </a:r>
            <a:r>
              <a:rPr lang="nl-NL" sz="2400" dirty="0">
                <a:solidFill>
                  <a:schemeClr val="tx1"/>
                </a:solidFill>
              </a:rPr>
              <a:t> ? ………</a:t>
            </a:r>
            <a:br>
              <a:rPr lang="nl-NL" dirty="0"/>
            </a:br>
            <a:endParaRPr lang="en-GB" dirty="0"/>
          </a:p>
        </p:txBody>
      </p:sp>
    </p:spTree>
    <p:extLst>
      <p:ext uri="{BB962C8B-B14F-4D97-AF65-F5344CB8AC3E}">
        <p14:creationId xmlns:p14="http://schemas.microsoft.com/office/powerpoint/2010/main" val="131299616"/>
      </p:ext>
    </p:extLst>
  </p:cSld>
  <p:clrMapOvr>
    <a:masterClrMapping/>
  </p:clrMapOvr>
</p:sld>
</file>

<file path=ppt/theme/theme1.xml><?xml version="1.0" encoding="utf-8"?>
<a:theme xmlns:a="http://schemas.openxmlformats.org/drawingml/2006/main" name="Default Theme">
  <a:themeElements>
    <a:clrScheme name="Jetfabrik - Aquarium - Light">
      <a:dk1>
        <a:srgbClr val="7E7E7E"/>
      </a:dk1>
      <a:lt1>
        <a:sysClr val="window" lastClr="FFFFFF"/>
      </a:lt1>
      <a:dk2>
        <a:srgbClr val="6B6B6B"/>
      </a:dk2>
      <a:lt2>
        <a:srgbClr val="FFFFFF"/>
      </a:lt2>
      <a:accent1>
        <a:srgbClr val="212428"/>
      </a:accent1>
      <a:accent2>
        <a:srgbClr val="25AEDB"/>
      </a:accent2>
      <a:accent3>
        <a:srgbClr val="2CE1BE"/>
      </a:accent3>
      <a:accent4>
        <a:srgbClr val="212428"/>
      </a:accent4>
      <a:accent5>
        <a:srgbClr val="25AEDB"/>
      </a:accent5>
      <a:accent6>
        <a:srgbClr val="2CE1BE"/>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Theme">
  <a:themeElements>
    <a:clrScheme name="Jetfabrik - Aquarium - Light">
      <a:dk1>
        <a:srgbClr val="7E7E7E"/>
      </a:dk1>
      <a:lt1>
        <a:sysClr val="window" lastClr="FFFFFF"/>
      </a:lt1>
      <a:dk2>
        <a:srgbClr val="6B6B6B"/>
      </a:dk2>
      <a:lt2>
        <a:srgbClr val="FFFFFF"/>
      </a:lt2>
      <a:accent1>
        <a:srgbClr val="212428"/>
      </a:accent1>
      <a:accent2>
        <a:srgbClr val="25AEDB"/>
      </a:accent2>
      <a:accent3>
        <a:srgbClr val="2CE1BE"/>
      </a:accent3>
      <a:accent4>
        <a:srgbClr val="212428"/>
      </a:accent4>
      <a:accent5>
        <a:srgbClr val="25AEDB"/>
      </a:accent5>
      <a:accent6>
        <a:srgbClr val="2CE1BE"/>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Theme">
  <a:themeElements>
    <a:clrScheme name="Jetfabrik - Aquarium - Light">
      <a:dk1>
        <a:srgbClr val="7E7E7E"/>
      </a:dk1>
      <a:lt1>
        <a:sysClr val="window" lastClr="FFFFFF"/>
      </a:lt1>
      <a:dk2>
        <a:srgbClr val="6B6B6B"/>
      </a:dk2>
      <a:lt2>
        <a:srgbClr val="FFFFFF"/>
      </a:lt2>
      <a:accent1>
        <a:srgbClr val="212428"/>
      </a:accent1>
      <a:accent2>
        <a:srgbClr val="25AEDB"/>
      </a:accent2>
      <a:accent3>
        <a:srgbClr val="2CE1BE"/>
      </a:accent3>
      <a:accent4>
        <a:srgbClr val="212428"/>
      </a:accent4>
      <a:accent5>
        <a:srgbClr val="25AEDB"/>
      </a:accent5>
      <a:accent6>
        <a:srgbClr val="2CE1BE"/>
      </a:accent6>
      <a:hlink>
        <a:srgbClr val="F33B48"/>
      </a:hlink>
      <a:folHlink>
        <a:srgbClr val="FFC000"/>
      </a:folHlink>
    </a:clrScheme>
    <a:fontScheme name="Custom 1">
      <a:majorFont>
        <a:latin typeface="Myriad Pr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7959</TotalTime>
  <Words>1306</Words>
  <Application>Microsoft Macintosh PowerPoint</Application>
  <PresentationFormat>Widescreen</PresentationFormat>
  <Paragraphs>265</Paragraphs>
  <Slides>27</Slides>
  <Notes>12</Notes>
  <HiddenSlides>0</HiddenSlides>
  <MMClips>0</MMClips>
  <ScaleCrop>false</ScaleCrop>
  <HeadingPairs>
    <vt:vector size="6" baseType="variant">
      <vt:variant>
        <vt:lpstr>Caratteri utilizzati</vt:lpstr>
      </vt:variant>
      <vt:variant>
        <vt:i4>10</vt:i4>
      </vt:variant>
      <vt:variant>
        <vt:lpstr>Tema</vt:lpstr>
      </vt:variant>
      <vt:variant>
        <vt:i4>3</vt:i4>
      </vt:variant>
      <vt:variant>
        <vt:lpstr>Titoli diapositive</vt:lpstr>
      </vt:variant>
      <vt:variant>
        <vt:i4>27</vt:i4>
      </vt:variant>
    </vt:vector>
  </HeadingPairs>
  <TitlesOfParts>
    <vt:vector size="40" baseType="lpstr">
      <vt:lpstr>Arial</vt:lpstr>
      <vt:lpstr>Calibri</vt:lpstr>
      <vt:lpstr>Gill Sans</vt:lpstr>
      <vt:lpstr>Lato</vt:lpstr>
      <vt:lpstr>Lato Black</vt:lpstr>
      <vt:lpstr>Lato Bold</vt:lpstr>
      <vt:lpstr>Lato Light</vt:lpstr>
      <vt:lpstr>Myriad Pro</vt:lpstr>
      <vt:lpstr>Open Sans Light</vt:lpstr>
      <vt:lpstr>Times New Roman</vt:lpstr>
      <vt:lpstr>Default Theme</vt:lpstr>
      <vt:lpstr>1_Default Theme</vt:lpstr>
      <vt:lpstr>2_Default Theme</vt:lpstr>
      <vt:lpstr>Using an automated marking system to grade IP assignments ? </vt:lpstr>
      <vt:lpstr>Contents</vt:lpstr>
      <vt:lpstr>                                                   </vt:lpstr>
      <vt:lpstr>Netherlands Patent Office (NPO)    A division within the Netherlands Enterprise Agency   NPO‘s  ‘mission statement’:    An effective office for patent granting and registration,  promoting the use of patent information and other IPR and a stepping stone for European and international IPR fora   Customers:  SMEs, universities, spin-offs, start-ups, inventors     </vt:lpstr>
      <vt:lpstr>1. Background on IPR teaching   Task for the Ministry of Economic Affairs ?  Task for universities ?   'Innovation is important for the economy, and students are the next generation of  managers, entrepreneurs, scientists and engineers'.  So, ….. </vt:lpstr>
      <vt:lpstr>Presentazione standard di PowerPoint</vt:lpstr>
      <vt:lpstr>2. A hands-on approach of IP teaching   a. Pro-active     65 000 students, 10 % in a roadmap    for next 10 years  b. Act on demand for CoE-s </vt:lpstr>
      <vt:lpstr>New methods for  IPR teaching?   MOOC and distance learning (EIPTN, 2017, Lund)  But:   Students, as human beings, also experience the psychological effect of 'Cognitive Dissonance'</vt:lpstr>
      <vt:lpstr>Structured but diversified approach   Using standardised IPR assignments forms   1. Introduction IPRs for students all faculties  2. Introduction IPR databases   3. IPR drill ? ……… </vt:lpstr>
      <vt:lpstr>IPR drill ?  1. Identify a niche market and customers  2. Identify a societal or technical problem  3. Use papers with technologies/patents from your     faculty staff to provide content and solve those     problems or provide solutions for customers  4. Do you need IPRs to commercialise your     solutions, if yes which ones  5. Submit the IPR check list, ….. </vt:lpstr>
      <vt:lpstr>The teachers‘ nightmare?     Grading the marks of the IPR assignments for                   XXX  students   </vt:lpstr>
      <vt:lpstr>Part 2; Prof Richard De Mulder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Thank you for your attention !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De Mulder</dc:creator>
  <cp:lastModifiedBy>Microsoft Office User</cp:lastModifiedBy>
  <cp:revision>418</cp:revision>
  <dcterms:created xsi:type="dcterms:W3CDTF">2016-10-11T10:18:56Z</dcterms:created>
  <dcterms:modified xsi:type="dcterms:W3CDTF">2019-03-30T10:34:52Z</dcterms:modified>
</cp:coreProperties>
</file>