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s-E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87097" autoAdjust="0"/>
  </p:normalViewPr>
  <p:slideViewPr>
    <p:cSldViewPr>
      <p:cViewPr varScale="1">
        <p:scale>
          <a:sx n="82" d="100"/>
          <a:sy n="82" d="100"/>
        </p:scale>
        <p:origin x="108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uFillTx/>
              </a:defRPr>
            </a:lvl1pPr>
          </a:lstStyle>
          <a:p>
            <a:fld id="{BF2A3904-B1C8-4388-A44B-4992B4CDB53A}" type="datetimeFigureOut">
              <a:rPr lang="en-US" smtClean="0">
                <a:uFillTx/>
              </a:rPr>
              <a:t>3/30/19</a:t>
            </a:fld>
            <a:endParaRPr lang="en-US">
              <a:uFillTx/>
            </a:endParaRP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uFillTx/>
              </a:rPr>
              <a:t>Haga clic para modificar el estilo de texto del patrón</a:t>
            </a:r>
          </a:p>
          <a:p>
            <a:pPr lvl="1"/>
            <a:r>
              <a:rPr lang="es-ES">
                <a:uFillTx/>
              </a:rPr>
              <a:t>Segundo nivel</a:t>
            </a:r>
          </a:p>
          <a:p>
            <a:pPr lvl="2"/>
            <a:r>
              <a:rPr lang="es-ES">
                <a:uFillTx/>
              </a:rPr>
              <a:t>Tercer nivel</a:t>
            </a:r>
          </a:p>
          <a:p>
            <a:pPr lvl="3"/>
            <a:r>
              <a:rPr lang="es-ES">
                <a:uFillTx/>
              </a:rPr>
              <a:t>Cuarto nivel</a:t>
            </a:r>
          </a:p>
          <a:p>
            <a:pPr lvl="4"/>
            <a:r>
              <a:rPr lang="es-ES">
                <a:uFillTx/>
              </a:rPr>
              <a:t>Quinto nivel</a:t>
            </a:r>
            <a:endParaRPr lang="en-US">
              <a:uFillTx/>
            </a:endParaRP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uFillTx/>
              </a:defRPr>
            </a:lvl1pPr>
          </a:lstStyle>
          <a:p>
            <a:fld id="{BA7DA1C2-9E4D-47EA-9B10-EA41E9618850}" type="slidenum">
              <a:rPr lang="en-US" smtClean="0">
                <a:uFillTx/>
              </a:rPr>
              <a:t>‹N›</a:t>
            </a:fld>
            <a:endParaRPr lang="en-US">
              <a:uFillTx/>
            </a:endParaRPr>
          </a:p>
        </p:txBody>
      </p:sp>
    </p:spTree>
    <p:extLst>
      <p:ext uri="{BB962C8B-B14F-4D97-AF65-F5344CB8AC3E}">
        <p14:creationId xmlns:p14="http://schemas.microsoft.com/office/powerpoint/2010/main" val="298304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1</a:t>
            </a:fld>
            <a:endParaRPr lang="en-US">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10</a:t>
            </a:fld>
            <a:endParaRPr lang="en-US">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11</a:t>
            </a:fld>
            <a:endParaRPr lang="en-US">
              <a:uFillTx/>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12</a:t>
            </a:fld>
            <a:endParaRPr lang="en-US">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13</a:t>
            </a:fld>
            <a:endParaRPr lang="en-US">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14</a:t>
            </a:fld>
            <a:endParaRPr lang="en-US">
              <a:uFillTx/>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15</a:t>
            </a:fld>
            <a:endParaRPr lang="en-US">
              <a:uFillTx/>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16</a:t>
            </a:fld>
            <a:endParaRPr lang="en-US">
              <a:uFillTx/>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17</a:t>
            </a:fld>
            <a:endParaRPr lang="en-US">
              <a:uFillTx/>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uFillTx/>
              </a:rPr>
              <a:t> </a:t>
            </a: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18</a:t>
            </a:fld>
            <a:endParaRPr lang="en-US">
              <a:uFillTx/>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19</a:t>
            </a:fld>
            <a:endParaRPr lang="en-US">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2</a:t>
            </a:fld>
            <a:endParaRPr lang="en-US">
              <a:uFillTx/>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20</a:t>
            </a:fld>
            <a:endParaRPr lang="en-US">
              <a:uFillTx/>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21</a:t>
            </a:fld>
            <a:endParaRPr lang="en-US">
              <a:uFillTx/>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22</a:t>
            </a:fld>
            <a:endParaRPr lang="en-US">
              <a:uFillTx/>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23</a:t>
            </a:fld>
            <a:endParaRPr lang="en-US">
              <a:uFillTx/>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24</a:t>
            </a:fld>
            <a:endParaRPr lang="en-US">
              <a:uFillTx/>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25</a:t>
            </a:fld>
            <a:endParaRPr lang="en-US">
              <a:uFillTx/>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26</a:t>
            </a:fld>
            <a:endParaRPr lang="en-US">
              <a:uFillTx/>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27</a:t>
            </a:fld>
            <a:endParaRPr lang="en-US">
              <a:uFillTx/>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28</a:t>
            </a:fld>
            <a:endParaRPr lang="en-US">
              <a:uFillTx/>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29</a:t>
            </a:fld>
            <a:endParaRPr lang="en-US">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3</a:t>
            </a:fld>
            <a:endParaRPr lang="en-US">
              <a:uFillTx/>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30</a:t>
            </a:fld>
            <a:endParaRPr lang="en-US">
              <a:uFillTx/>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31</a:t>
            </a:fld>
            <a:endParaRPr lang="en-US">
              <a:uFillTx/>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32</a:t>
            </a:fld>
            <a:endParaRPr lang="en-US">
              <a:uFillTx/>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uFillTx/>
              </a:rPr>
              <a:t>Other example</a:t>
            </a:r>
            <a:r>
              <a:rPr lang="en-US" baseline="0" dirty="0">
                <a:uFillTx/>
              </a:rPr>
              <a:t> of descriptive trademarks.. </a:t>
            </a:r>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33</a:t>
            </a:fld>
            <a:endParaRPr lang="en-US">
              <a:uFillTx/>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uFillTx/>
              </a:rPr>
              <a:t>One of the best</a:t>
            </a:r>
            <a:r>
              <a:rPr lang="en-US" baseline="0" dirty="0">
                <a:uFillTx/>
              </a:rPr>
              <a:t> wines of Spain in Ribera del Duero.  </a:t>
            </a:r>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34</a:t>
            </a:fld>
            <a:endParaRPr lang="en-US">
              <a:uFillTx/>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uFillTx/>
              </a:rPr>
              <a:t>To summarize there are many advantages linked with the use of this platform:</a:t>
            </a:r>
          </a:p>
          <a:p>
            <a:endParaRPr lang="en-US" dirty="0">
              <a:uFillTx/>
            </a:endParaRPr>
          </a:p>
          <a:p>
            <a:r>
              <a:rPr lang="en-US" dirty="0">
                <a:uFillTx/>
              </a:rPr>
              <a:t>1st. Increases student attention due to its agile and enjoyable format.</a:t>
            </a:r>
          </a:p>
          <a:p>
            <a:endParaRPr lang="en-US" dirty="0">
              <a:uFillTx/>
            </a:endParaRPr>
          </a:p>
          <a:p>
            <a:r>
              <a:rPr lang="en-US" dirty="0">
                <a:uFillTx/>
              </a:rPr>
              <a:t>2nd.  Encourages student participation thanks to the contest system and the possibility of answering in an anonymous way.</a:t>
            </a:r>
          </a:p>
          <a:p>
            <a:endParaRPr lang="en-US" dirty="0">
              <a:uFillTx/>
            </a:endParaRPr>
          </a:p>
          <a:p>
            <a:r>
              <a:rPr lang="en-US" dirty="0">
                <a:uFillTx/>
              </a:rPr>
              <a:t>3rd. Facilitates the monitoring of students and allows to figure out the level of the class and its evolution. </a:t>
            </a:r>
          </a:p>
          <a:p>
            <a:endParaRPr lang="en-US" dirty="0">
              <a:uFillTx/>
            </a:endParaRPr>
          </a:p>
          <a:p>
            <a:r>
              <a:rPr lang="en-US" dirty="0">
                <a:uFillTx/>
              </a:rPr>
              <a:t>4th.  It is a really useful tool for controlling class attendance and really useful in this continuous evaluation inherent to the Bologna Plan.</a:t>
            </a:r>
          </a:p>
          <a:p>
            <a:endParaRPr lang="en-US" dirty="0">
              <a:uFillTx/>
            </a:endParaRPr>
          </a:p>
          <a:p>
            <a:r>
              <a:rPr lang="en-US" dirty="0">
                <a:uFillTx/>
              </a:rPr>
              <a:t>5th. And due to its flexibility you can tailor a quiz for special events. For example when you are a visiting professor in a teaching staff it is a fantastic occasion for preparing it. Last year I had a teaching staff in Sicily and I did a </a:t>
            </a:r>
            <a:r>
              <a:rPr lang="en-US" dirty="0" err="1">
                <a:uFillTx/>
              </a:rPr>
              <a:t>kahoot</a:t>
            </a:r>
            <a:r>
              <a:rPr lang="en-US" dirty="0">
                <a:uFillTx/>
              </a:rPr>
              <a:t> with questions regarding Parmesan cheese, the dispute between </a:t>
            </a:r>
            <a:r>
              <a:rPr lang="en-US" dirty="0" err="1">
                <a:uFillTx/>
              </a:rPr>
              <a:t>Cambozola</a:t>
            </a:r>
            <a:r>
              <a:rPr lang="en-US" dirty="0">
                <a:uFillTx/>
              </a:rPr>
              <a:t> and Gorgonzola or, for example, if the </a:t>
            </a:r>
            <a:r>
              <a:rPr lang="en-US" dirty="0" err="1">
                <a:uFillTx/>
              </a:rPr>
              <a:t>trinacria</a:t>
            </a:r>
            <a:r>
              <a:rPr lang="en-US" dirty="0">
                <a:uFillTx/>
              </a:rPr>
              <a:t> flag could be registered as a TM. </a:t>
            </a: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35</a:t>
            </a:fld>
            <a:endParaRPr lang="en-US">
              <a:uFillTx/>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uFillTx/>
              </a:rPr>
              <a:t>In conclusion, as Bob Dylan sang, “times are changing” we should rethink the way of teaching IP because the students learning process is very different from ours. So we should promote new tools like digital quizzes and teach IP being as graphical as possible because I am </a:t>
            </a:r>
            <a:r>
              <a:rPr lang="en-US">
                <a:uFillTx/>
              </a:rPr>
              <a:t>convinced</a:t>
            </a:r>
            <a:r>
              <a:rPr lang="en-US" baseline="0">
                <a:uFillTx/>
              </a:rPr>
              <a:t> that</a:t>
            </a:r>
            <a:r>
              <a:rPr lang="en-US">
                <a:uFillTx/>
              </a:rPr>
              <a:t> </a:t>
            </a:r>
            <a:r>
              <a:rPr lang="en-US" dirty="0">
                <a:uFillTx/>
              </a:rPr>
              <a:t>it is a really valuable way to stimulate IP students.</a:t>
            </a: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36</a:t>
            </a:fld>
            <a:endParaRPr lang="en-US">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a:p>
            <a:endParaRPr lang="en-US" dirty="0">
              <a:uFillTx/>
            </a:endParaRPr>
          </a:p>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4</a:t>
            </a:fld>
            <a:endParaRPr lang="en-US">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5</a:t>
            </a:fld>
            <a:endParaRPr lang="en-US">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6</a:t>
            </a:fld>
            <a:endParaRPr lang="en-US">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uFillTx/>
              </a:rPr>
              <a:t>.</a:t>
            </a: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7</a:t>
            </a:fld>
            <a:endParaRPr lang="en-US">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8</a:t>
            </a:fld>
            <a:endParaRPr lang="en-US">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uFillTx/>
            </a:endParaRPr>
          </a:p>
        </p:txBody>
      </p:sp>
      <p:sp>
        <p:nvSpPr>
          <p:cNvPr id="4" name="3 Marcador de número de diapositiva"/>
          <p:cNvSpPr>
            <a:spLocks noGrp="1"/>
          </p:cNvSpPr>
          <p:nvPr>
            <p:ph type="sldNum" sz="quarter" idx="10"/>
          </p:nvPr>
        </p:nvSpPr>
        <p:spPr/>
        <p:txBody>
          <a:bodyPr/>
          <a:lstStyle/>
          <a:p>
            <a:fld id="{BA7DA1C2-9E4D-47EA-9B10-EA41E9618850}" type="slidenum">
              <a:rPr lang="en-US" smtClean="0">
                <a:uFillTx/>
              </a:rPr>
              <a:t>9</a:t>
            </a:fld>
            <a:endParaRPr lang="en-US">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uFillTx/>
              </a:defRPr>
            </a:lvl1pPr>
            <a:extLst/>
          </a:lstStyle>
          <a:p>
            <a:r>
              <a:rPr kumimoji="0" lang="es-ES">
                <a:uFillTx/>
              </a:rPr>
              <a:t>Haga clic para modificar el estilo de título del patrón</a:t>
            </a:r>
            <a:endParaRPr kumimoji="0" lang="en-US">
              <a:uFillTx/>
            </a:endParaRPr>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uFillTx/>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uFillTx/>
              </a:rPr>
              <a:t>Haga clic para modificar el estilo de subtítulo del patrón</a:t>
            </a:r>
            <a:endParaRPr kumimoji="0" lang="en-US">
              <a:uFillTx/>
            </a:endParaRPr>
          </a:p>
        </p:txBody>
      </p:sp>
      <p:sp>
        <p:nvSpPr>
          <p:cNvPr id="7" name="6 Marcador de fecha"/>
          <p:cNvSpPr>
            <a:spLocks noGrp="1"/>
          </p:cNvSpPr>
          <p:nvPr>
            <p:ph type="dt" sz="half" idx="10"/>
          </p:nvPr>
        </p:nvSpPr>
        <p:spPr/>
        <p:txBody>
          <a:bodyPr/>
          <a:lstStyle/>
          <a:p>
            <a:fld id="{7A847CFC-816F-41D0-AAC0-9BF4FEBC753E}" type="datetimeFigureOut">
              <a:rPr lang="es-ES" smtClean="0">
                <a:uFillTx/>
              </a:rPr>
              <a:t>30/3/19</a:t>
            </a:fld>
            <a:endParaRPr lang="es-ES">
              <a:uFillTx/>
            </a:endParaRPr>
          </a:p>
        </p:txBody>
      </p:sp>
      <p:sp>
        <p:nvSpPr>
          <p:cNvPr id="20" name="19 Marcador de pie de página"/>
          <p:cNvSpPr>
            <a:spLocks noGrp="1"/>
          </p:cNvSpPr>
          <p:nvPr>
            <p:ph type="ftr" sz="quarter" idx="11"/>
          </p:nvPr>
        </p:nvSpPr>
        <p:spPr/>
        <p:txBody>
          <a:bodyPr/>
          <a:lstStyle/>
          <a:p>
            <a:endParaRPr lang="es-ES">
              <a:uFillTx/>
            </a:endParaRPr>
          </a:p>
        </p:txBody>
      </p:sp>
      <p:sp>
        <p:nvSpPr>
          <p:cNvPr id="10" name="9 Marcador de número de diapositiva"/>
          <p:cNvSpPr>
            <a:spLocks noGrp="1"/>
          </p:cNvSpPr>
          <p:nvPr>
            <p:ph type="sldNum" sz="quarter" idx="12"/>
          </p:nvPr>
        </p:nvSpPr>
        <p:spPr/>
        <p:txBody>
          <a:bodyPr/>
          <a:lstStyle/>
          <a:p>
            <a:fld id="{132FADFE-3B8F-471C-ABF0-DBC7717ECBBC}" type="slidenum">
              <a:rPr lang="es-ES" smtClean="0">
                <a:uFillTx/>
              </a:rPr>
              <a:t>‹N›</a:t>
            </a:fld>
            <a:endParaRPr lang="es-ES">
              <a:uFillTx/>
            </a:endParaRPr>
          </a:p>
        </p:txBody>
      </p:sp>
      <p:sp>
        <p:nvSpPr>
          <p:cNvPr id="8" name="7 Elipse"/>
          <p:cNvSpPr>
            <a:spLocks/>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uFillTx/>
            </a:endParaRPr>
          </a:p>
        </p:txBody>
      </p:sp>
      <p:sp>
        <p:nvSpPr>
          <p:cNvPr id="9" name="8 Elipse"/>
          <p:cNvSpPr>
            <a:spLocks/>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uFillTx/>
              </a:rPr>
              <a:t>Haga clic para modificar el estilo de título del patrón</a:t>
            </a:r>
            <a:endParaRPr kumimoji="0" lang="en-US">
              <a:uFillTx/>
            </a:endParaRPr>
          </a:p>
        </p:txBody>
      </p:sp>
      <p:sp>
        <p:nvSpPr>
          <p:cNvPr id="3" name="2 Marcador de texto vertical"/>
          <p:cNvSpPr>
            <a:spLocks noGrp="1"/>
          </p:cNvSpPr>
          <p:nvPr>
            <p:ph type="body" orient="vert" idx="1"/>
          </p:nvPr>
        </p:nvSpPr>
        <p:spPr/>
        <p:txBody>
          <a:bodyPr vert="eaVert"/>
          <a:lstStyle/>
          <a:p>
            <a:pPr lvl="0" eaLnBrk="1" latinLnBrk="0" hangingPunct="1"/>
            <a:r>
              <a:rPr lang="es-ES">
                <a:uFillTx/>
              </a:rPr>
              <a:t>Haga clic para modificar el estilo de texto del patrón</a:t>
            </a:r>
          </a:p>
          <a:p>
            <a:pPr lvl="1" eaLnBrk="1" latinLnBrk="0" hangingPunct="1"/>
            <a:r>
              <a:rPr lang="es-ES">
                <a:uFillTx/>
              </a:rPr>
              <a:t>Segundo nivel</a:t>
            </a:r>
          </a:p>
          <a:p>
            <a:pPr lvl="2" eaLnBrk="1" latinLnBrk="0" hangingPunct="1"/>
            <a:r>
              <a:rPr lang="es-ES">
                <a:uFillTx/>
              </a:rPr>
              <a:t>Tercer nivel</a:t>
            </a:r>
          </a:p>
          <a:p>
            <a:pPr lvl="3" eaLnBrk="1" latinLnBrk="0" hangingPunct="1"/>
            <a:r>
              <a:rPr lang="es-ES">
                <a:uFillTx/>
              </a:rPr>
              <a:t>Cuarto nivel</a:t>
            </a:r>
          </a:p>
          <a:p>
            <a:pPr lvl="4" eaLnBrk="1" latinLnBrk="0" hangingPunct="1"/>
            <a:r>
              <a:rPr lang="es-ES">
                <a:uFillTx/>
              </a:rPr>
              <a:t>Quinto nivel</a:t>
            </a:r>
            <a:endParaRPr kumimoji="0" lang="en-US">
              <a:uFillTx/>
            </a:endParaRPr>
          </a:p>
        </p:txBody>
      </p:sp>
      <p:sp>
        <p:nvSpPr>
          <p:cNvPr id="4" name="3 Marcador de fecha"/>
          <p:cNvSpPr>
            <a:spLocks noGrp="1"/>
          </p:cNvSpPr>
          <p:nvPr>
            <p:ph type="dt" sz="half" idx="10"/>
          </p:nvPr>
        </p:nvSpPr>
        <p:spPr/>
        <p:txBody>
          <a:bodyPr/>
          <a:lstStyle/>
          <a:p>
            <a:fld id="{7A847CFC-816F-41D0-AAC0-9BF4FEBC753E}" type="datetimeFigureOut">
              <a:rPr lang="es-ES" smtClean="0">
                <a:uFillTx/>
              </a:rPr>
              <a:t>30/3/19</a:t>
            </a:fld>
            <a:endParaRPr lang="es-ES">
              <a:uFillTx/>
            </a:endParaRPr>
          </a:p>
        </p:txBody>
      </p:sp>
      <p:sp>
        <p:nvSpPr>
          <p:cNvPr id="5" name="4 Marcador de pie de página"/>
          <p:cNvSpPr>
            <a:spLocks noGrp="1"/>
          </p:cNvSpPr>
          <p:nvPr>
            <p:ph type="ftr" sz="quarter" idx="11"/>
          </p:nvPr>
        </p:nvSpPr>
        <p:spPr/>
        <p:txBody>
          <a:bodyPr/>
          <a:lstStyle/>
          <a:p>
            <a:endParaRPr lang="es-ES">
              <a:uFillTx/>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uFillTx/>
              </a:rPr>
              <a:t>‹N›</a:t>
            </a:fld>
            <a:endParaRPr lang="es-E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p>
            <a:r>
              <a:rPr kumimoji="0" lang="es-ES">
                <a:uFillTx/>
              </a:rPr>
              <a:t>Haga clic para modificar el estilo de título del patrón</a:t>
            </a:r>
            <a:endParaRPr kumimoji="0" lang="en-US">
              <a:uFillTx/>
            </a:endParaRPr>
          </a:p>
        </p:txBody>
      </p:sp>
      <p:sp>
        <p:nvSpPr>
          <p:cNvPr id="3" name="2 Marcador de texto vertical"/>
          <p:cNvSpPr>
            <a:spLocks noGrp="1"/>
          </p:cNvSpPr>
          <p:nvPr>
            <p:ph type="body" orient="vert" idx="1"/>
          </p:nvPr>
        </p:nvSpPr>
        <p:spPr>
          <a:xfrm>
            <a:off x="1143000" y="274640"/>
            <a:ext cx="5562600" cy="5851525"/>
          </a:xfrm>
        </p:spPr>
        <p:txBody>
          <a:bodyPr vert="eaVert"/>
          <a:lstStyle/>
          <a:p>
            <a:pPr lvl="0" eaLnBrk="1" latinLnBrk="0" hangingPunct="1"/>
            <a:r>
              <a:rPr lang="es-ES">
                <a:uFillTx/>
              </a:rPr>
              <a:t>Haga clic para modificar el estilo de texto del patrón</a:t>
            </a:r>
          </a:p>
          <a:p>
            <a:pPr lvl="1" eaLnBrk="1" latinLnBrk="0" hangingPunct="1"/>
            <a:r>
              <a:rPr lang="es-ES">
                <a:uFillTx/>
              </a:rPr>
              <a:t>Segundo nivel</a:t>
            </a:r>
          </a:p>
          <a:p>
            <a:pPr lvl="2" eaLnBrk="1" latinLnBrk="0" hangingPunct="1"/>
            <a:r>
              <a:rPr lang="es-ES">
                <a:uFillTx/>
              </a:rPr>
              <a:t>Tercer nivel</a:t>
            </a:r>
          </a:p>
          <a:p>
            <a:pPr lvl="3" eaLnBrk="1" latinLnBrk="0" hangingPunct="1"/>
            <a:r>
              <a:rPr lang="es-ES">
                <a:uFillTx/>
              </a:rPr>
              <a:t>Cuarto nivel</a:t>
            </a:r>
          </a:p>
          <a:p>
            <a:pPr lvl="4" eaLnBrk="1" latinLnBrk="0" hangingPunct="1"/>
            <a:r>
              <a:rPr lang="es-ES">
                <a:uFillTx/>
              </a:rPr>
              <a:t>Quinto nivel</a:t>
            </a:r>
            <a:endParaRPr kumimoji="0" lang="en-US">
              <a:uFillTx/>
            </a:endParaRPr>
          </a:p>
        </p:txBody>
      </p:sp>
      <p:sp>
        <p:nvSpPr>
          <p:cNvPr id="4" name="3 Marcador de fecha"/>
          <p:cNvSpPr>
            <a:spLocks noGrp="1"/>
          </p:cNvSpPr>
          <p:nvPr>
            <p:ph type="dt" sz="half" idx="10"/>
          </p:nvPr>
        </p:nvSpPr>
        <p:spPr/>
        <p:txBody>
          <a:bodyPr/>
          <a:lstStyle/>
          <a:p>
            <a:fld id="{7A847CFC-816F-41D0-AAC0-9BF4FEBC753E}" type="datetimeFigureOut">
              <a:rPr lang="es-ES" smtClean="0">
                <a:uFillTx/>
              </a:rPr>
              <a:t>30/3/19</a:t>
            </a:fld>
            <a:endParaRPr lang="es-ES">
              <a:uFillTx/>
            </a:endParaRPr>
          </a:p>
        </p:txBody>
      </p:sp>
      <p:sp>
        <p:nvSpPr>
          <p:cNvPr id="5" name="4 Marcador de pie de página"/>
          <p:cNvSpPr>
            <a:spLocks noGrp="1"/>
          </p:cNvSpPr>
          <p:nvPr>
            <p:ph type="ftr" sz="quarter" idx="11"/>
          </p:nvPr>
        </p:nvSpPr>
        <p:spPr/>
        <p:txBody>
          <a:bodyPr/>
          <a:lstStyle/>
          <a:p>
            <a:endParaRPr lang="es-ES">
              <a:uFillTx/>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uFillTx/>
              </a:rPr>
              <a:t>‹N›</a:t>
            </a:fld>
            <a:endParaRPr lang="es-ES">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uFillTx/>
              </a:rPr>
              <a:t>Haga clic para modificar el estilo de título del patrón</a:t>
            </a:r>
            <a:endParaRPr kumimoji="0" lang="en-US">
              <a:uFillTx/>
            </a:endParaRPr>
          </a:p>
        </p:txBody>
      </p:sp>
      <p:sp>
        <p:nvSpPr>
          <p:cNvPr id="3" name="2 Marcador de contenido"/>
          <p:cNvSpPr>
            <a:spLocks noGrp="1"/>
          </p:cNvSpPr>
          <p:nvPr>
            <p:ph idx="1"/>
          </p:nvPr>
        </p:nvSpPr>
        <p:spPr/>
        <p:txBody>
          <a:bodyPr/>
          <a:lstStyle/>
          <a:p>
            <a:pPr lvl="0" eaLnBrk="1" latinLnBrk="0" hangingPunct="1"/>
            <a:r>
              <a:rPr lang="es-ES">
                <a:uFillTx/>
              </a:rPr>
              <a:t>Haga clic para modificar el estilo de texto del patrón</a:t>
            </a:r>
          </a:p>
          <a:p>
            <a:pPr lvl="1" eaLnBrk="1" latinLnBrk="0" hangingPunct="1"/>
            <a:r>
              <a:rPr lang="es-ES">
                <a:uFillTx/>
              </a:rPr>
              <a:t>Segundo nivel</a:t>
            </a:r>
          </a:p>
          <a:p>
            <a:pPr lvl="2" eaLnBrk="1" latinLnBrk="0" hangingPunct="1"/>
            <a:r>
              <a:rPr lang="es-ES">
                <a:uFillTx/>
              </a:rPr>
              <a:t>Tercer nivel</a:t>
            </a:r>
          </a:p>
          <a:p>
            <a:pPr lvl="3" eaLnBrk="1" latinLnBrk="0" hangingPunct="1"/>
            <a:r>
              <a:rPr lang="es-ES">
                <a:uFillTx/>
              </a:rPr>
              <a:t>Cuarto nivel</a:t>
            </a:r>
          </a:p>
          <a:p>
            <a:pPr lvl="4" eaLnBrk="1" latinLnBrk="0" hangingPunct="1"/>
            <a:r>
              <a:rPr lang="es-ES">
                <a:uFillTx/>
              </a:rPr>
              <a:t>Quinto nivel</a:t>
            </a:r>
            <a:endParaRPr kumimoji="0" lang="en-US">
              <a:uFillTx/>
            </a:endParaRPr>
          </a:p>
        </p:txBody>
      </p:sp>
      <p:sp>
        <p:nvSpPr>
          <p:cNvPr id="4" name="3 Marcador de fecha"/>
          <p:cNvSpPr>
            <a:spLocks noGrp="1"/>
          </p:cNvSpPr>
          <p:nvPr>
            <p:ph type="dt" sz="half" idx="10"/>
          </p:nvPr>
        </p:nvSpPr>
        <p:spPr/>
        <p:txBody>
          <a:bodyPr/>
          <a:lstStyle/>
          <a:p>
            <a:fld id="{7A847CFC-816F-41D0-AAC0-9BF4FEBC753E}" type="datetimeFigureOut">
              <a:rPr lang="es-ES" smtClean="0">
                <a:uFillTx/>
              </a:rPr>
              <a:t>30/3/19</a:t>
            </a:fld>
            <a:endParaRPr lang="es-ES">
              <a:uFillTx/>
            </a:endParaRPr>
          </a:p>
        </p:txBody>
      </p:sp>
      <p:sp>
        <p:nvSpPr>
          <p:cNvPr id="5" name="4 Marcador de pie de página"/>
          <p:cNvSpPr>
            <a:spLocks noGrp="1"/>
          </p:cNvSpPr>
          <p:nvPr>
            <p:ph type="ftr" sz="quarter" idx="11"/>
          </p:nvPr>
        </p:nvSpPr>
        <p:spPr/>
        <p:txBody>
          <a:bodyPr/>
          <a:lstStyle/>
          <a:p>
            <a:endParaRPr lang="es-ES">
              <a:uFillTx/>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uFillTx/>
              </a:rPr>
              <a:t>‹N›</a:t>
            </a:fld>
            <a:endParaRPr lang="es-ES">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a:spLocks/>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uFillTx/>
            </a:endParaRPr>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uFillTx/>
              </a:defRPr>
            </a:lvl1pPr>
            <a:extLst/>
          </a:lstStyle>
          <a:p>
            <a:r>
              <a:rPr kumimoji="0" lang="es-ES">
                <a:uFillTx/>
              </a:rPr>
              <a:t>Haga clic para modificar el estilo de título del patrón</a:t>
            </a:r>
            <a:endParaRPr kumimoji="0" lang="en-US">
              <a:uFillTx/>
            </a:endParaRPr>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uFillTx/>
              </a:defRPr>
            </a:lvl1pPr>
            <a:lvl2pPr>
              <a:buNone/>
              <a:defRPr sz="1800">
                <a:solidFill>
                  <a:schemeClr val="tx1">
                    <a:tint val="75000"/>
                  </a:schemeClr>
                </a:solidFill>
                <a:uFillTx/>
              </a:defRPr>
            </a:lvl2pPr>
            <a:lvl3pPr>
              <a:buNone/>
              <a:defRPr sz="1600">
                <a:solidFill>
                  <a:schemeClr val="tx1">
                    <a:tint val="75000"/>
                  </a:schemeClr>
                </a:solidFill>
                <a:uFillTx/>
              </a:defRPr>
            </a:lvl3pPr>
            <a:lvl4pPr>
              <a:buNone/>
              <a:defRPr sz="1400">
                <a:solidFill>
                  <a:schemeClr val="tx1">
                    <a:tint val="75000"/>
                  </a:schemeClr>
                </a:solidFill>
                <a:uFillTx/>
              </a:defRPr>
            </a:lvl4pPr>
            <a:lvl5pPr>
              <a:buNone/>
              <a:defRPr sz="1400">
                <a:solidFill>
                  <a:schemeClr val="tx1">
                    <a:tint val="75000"/>
                  </a:schemeClr>
                </a:solidFill>
                <a:uFillTx/>
              </a:defRPr>
            </a:lvl5pPr>
            <a:extLst/>
          </a:lstStyle>
          <a:p>
            <a:pPr lvl="0" eaLnBrk="1" latinLnBrk="0" hangingPunct="1"/>
            <a:r>
              <a:rPr kumimoji="0" lang="es-ES">
                <a:uFillTx/>
              </a:rPr>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uFillTx/>
              </a:rPr>
              <a:t>30/3/19</a:t>
            </a:fld>
            <a:endParaRPr lang="es-ES">
              <a:uFillTx/>
            </a:endParaRPr>
          </a:p>
        </p:txBody>
      </p:sp>
      <p:sp>
        <p:nvSpPr>
          <p:cNvPr id="5" name="4 Marcador de pie de página"/>
          <p:cNvSpPr>
            <a:spLocks noGrp="1"/>
          </p:cNvSpPr>
          <p:nvPr>
            <p:ph type="ftr" sz="quarter" idx="11"/>
          </p:nvPr>
        </p:nvSpPr>
        <p:spPr/>
        <p:txBody>
          <a:bodyPr/>
          <a:lstStyle/>
          <a:p>
            <a:endParaRPr lang="es-ES">
              <a:uFillTx/>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uFillTx/>
              </a:rPr>
              <a:t>‹N›</a:t>
            </a:fld>
            <a:endParaRPr lang="es-ES">
              <a:uFillTx/>
            </a:endParaRPr>
          </a:p>
        </p:txBody>
      </p:sp>
      <p:sp>
        <p:nvSpPr>
          <p:cNvPr id="10" name="9 Rectángulo"/>
          <p:cNvSpPr>
            <a:spLocks/>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uFillTx/>
            </a:endParaRPr>
          </a:p>
        </p:txBody>
      </p:sp>
      <p:sp>
        <p:nvSpPr>
          <p:cNvPr id="8" name="7 Elipse"/>
          <p:cNvSpPr>
            <a:spLocks/>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uFillTx/>
            </a:endParaRPr>
          </a:p>
        </p:txBody>
      </p:sp>
      <p:sp>
        <p:nvSpPr>
          <p:cNvPr id="9" name="8 Elipse"/>
          <p:cNvSpPr>
            <a:spLocks/>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p>
            <a:r>
              <a:rPr kumimoji="0" lang="es-ES">
                <a:uFillTx/>
              </a:rPr>
              <a:t>Haga clic para modificar el estilo de título del patrón</a:t>
            </a:r>
            <a:endParaRPr kumimoji="0" lang="en-US">
              <a:uFillTx/>
            </a:endParaRPr>
          </a:p>
        </p:txBody>
      </p:sp>
      <p:sp>
        <p:nvSpPr>
          <p:cNvPr id="3" name="2 Marcador de contenido"/>
          <p:cNvSpPr>
            <a:spLocks noGrp="1"/>
          </p:cNvSpPr>
          <p:nvPr>
            <p:ph sz="half" idx="1"/>
          </p:nvPr>
        </p:nvSpPr>
        <p:spPr>
          <a:xfrm>
            <a:off x="1435608" y="1524000"/>
            <a:ext cx="3657600" cy="4663440"/>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extLst/>
          </a:lstStyle>
          <a:p>
            <a:pPr lvl="0" eaLnBrk="1" latinLnBrk="0" hangingPunct="1"/>
            <a:r>
              <a:rPr lang="es-ES">
                <a:uFillTx/>
              </a:rPr>
              <a:t>Haga clic para modificar el estilo de texto del patrón</a:t>
            </a:r>
          </a:p>
          <a:p>
            <a:pPr lvl="1" eaLnBrk="1" latinLnBrk="0" hangingPunct="1"/>
            <a:r>
              <a:rPr lang="es-ES">
                <a:uFillTx/>
              </a:rPr>
              <a:t>Segundo nivel</a:t>
            </a:r>
          </a:p>
          <a:p>
            <a:pPr lvl="2" eaLnBrk="1" latinLnBrk="0" hangingPunct="1"/>
            <a:r>
              <a:rPr lang="es-ES">
                <a:uFillTx/>
              </a:rPr>
              <a:t>Tercer nivel</a:t>
            </a:r>
          </a:p>
          <a:p>
            <a:pPr lvl="3" eaLnBrk="1" latinLnBrk="0" hangingPunct="1"/>
            <a:r>
              <a:rPr lang="es-ES">
                <a:uFillTx/>
              </a:rPr>
              <a:t>Cuarto nivel</a:t>
            </a:r>
          </a:p>
          <a:p>
            <a:pPr lvl="4" eaLnBrk="1" latinLnBrk="0" hangingPunct="1"/>
            <a:r>
              <a:rPr lang="es-ES">
                <a:uFillTx/>
              </a:rPr>
              <a:t>Quinto nivel</a:t>
            </a:r>
            <a:endParaRPr kumimoji="0" lang="en-US">
              <a:uFillTx/>
            </a:endParaRPr>
          </a:p>
        </p:txBody>
      </p:sp>
      <p:sp>
        <p:nvSpPr>
          <p:cNvPr id="4" name="3 Marcador de contenido"/>
          <p:cNvSpPr>
            <a:spLocks noGrp="1"/>
          </p:cNvSpPr>
          <p:nvPr>
            <p:ph sz="half" idx="2"/>
          </p:nvPr>
        </p:nvSpPr>
        <p:spPr>
          <a:xfrm>
            <a:off x="5276088" y="1524000"/>
            <a:ext cx="3657600" cy="4663440"/>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extLst/>
          </a:lstStyle>
          <a:p>
            <a:pPr lvl="0" eaLnBrk="1" latinLnBrk="0" hangingPunct="1"/>
            <a:r>
              <a:rPr lang="es-ES">
                <a:uFillTx/>
              </a:rPr>
              <a:t>Haga clic para modificar el estilo de texto del patrón</a:t>
            </a:r>
          </a:p>
          <a:p>
            <a:pPr lvl="1" eaLnBrk="1" latinLnBrk="0" hangingPunct="1"/>
            <a:r>
              <a:rPr lang="es-ES">
                <a:uFillTx/>
              </a:rPr>
              <a:t>Segundo nivel</a:t>
            </a:r>
          </a:p>
          <a:p>
            <a:pPr lvl="2" eaLnBrk="1" latinLnBrk="0" hangingPunct="1"/>
            <a:r>
              <a:rPr lang="es-ES">
                <a:uFillTx/>
              </a:rPr>
              <a:t>Tercer nivel</a:t>
            </a:r>
          </a:p>
          <a:p>
            <a:pPr lvl="3" eaLnBrk="1" latinLnBrk="0" hangingPunct="1"/>
            <a:r>
              <a:rPr lang="es-ES">
                <a:uFillTx/>
              </a:rPr>
              <a:t>Cuarto nivel</a:t>
            </a:r>
          </a:p>
          <a:p>
            <a:pPr lvl="4" eaLnBrk="1" latinLnBrk="0" hangingPunct="1"/>
            <a:r>
              <a:rPr lang="es-ES">
                <a:uFillTx/>
              </a:rPr>
              <a:t>Quinto nivel</a:t>
            </a:r>
            <a:endParaRPr kumimoji="0" lang="en-US">
              <a:uFillTx/>
            </a:endParaRPr>
          </a:p>
        </p:txBody>
      </p:sp>
      <p:sp>
        <p:nvSpPr>
          <p:cNvPr id="5" name="4 Marcador de fecha"/>
          <p:cNvSpPr>
            <a:spLocks noGrp="1"/>
          </p:cNvSpPr>
          <p:nvPr>
            <p:ph type="dt" sz="half" idx="10"/>
          </p:nvPr>
        </p:nvSpPr>
        <p:spPr/>
        <p:txBody>
          <a:bodyPr/>
          <a:lstStyle/>
          <a:p>
            <a:fld id="{7A847CFC-816F-41D0-AAC0-9BF4FEBC753E}" type="datetimeFigureOut">
              <a:rPr lang="es-ES" smtClean="0">
                <a:uFillTx/>
              </a:rPr>
              <a:t>30/3/19</a:t>
            </a:fld>
            <a:endParaRPr lang="es-ES">
              <a:uFillTx/>
            </a:endParaRPr>
          </a:p>
        </p:txBody>
      </p:sp>
      <p:sp>
        <p:nvSpPr>
          <p:cNvPr id="6" name="5 Marcador de pie de página"/>
          <p:cNvSpPr>
            <a:spLocks noGrp="1"/>
          </p:cNvSpPr>
          <p:nvPr>
            <p:ph type="ftr" sz="quarter" idx="11"/>
          </p:nvPr>
        </p:nvSpPr>
        <p:spPr/>
        <p:txBody>
          <a:bodyPr/>
          <a:lstStyle/>
          <a:p>
            <a:endParaRPr lang="es-ES">
              <a:uFillTx/>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uFillTx/>
              </a:rPr>
              <a:t>‹N›</a:t>
            </a:fld>
            <a:endParaRPr lang="es-E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uFillTx/>
              </a:defRPr>
            </a:lvl1pPr>
            <a:extLst/>
          </a:lstStyle>
          <a:p>
            <a:r>
              <a:rPr kumimoji="0" lang="es-ES">
                <a:uFillTx/>
              </a:rPr>
              <a:t>Haga clic para modificar el estilo de título del patrón</a:t>
            </a:r>
            <a:endParaRPr kumimoji="0" lang="en-US">
              <a:uFillTx/>
            </a:endParaRPr>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uFillTx/>
              </a:defRPr>
            </a:lvl1pPr>
            <a:lvl2pPr>
              <a:buNone/>
              <a:defRPr sz="2000" b="1">
                <a:uFillTx/>
              </a:defRPr>
            </a:lvl2pPr>
            <a:lvl3pPr>
              <a:buNone/>
              <a:defRPr sz="1800" b="1">
                <a:uFillTx/>
              </a:defRPr>
            </a:lvl3pPr>
            <a:lvl4pPr>
              <a:buNone/>
              <a:defRPr sz="1600" b="1">
                <a:uFillTx/>
              </a:defRPr>
            </a:lvl4pPr>
            <a:lvl5pPr>
              <a:buNone/>
              <a:defRPr sz="1600" b="1">
                <a:uFillTx/>
              </a:defRPr>
            </a:lvl5pPr>
            <a:extLst/>
          </a:lstStyle>
          <a:p>
            <a:pPr lvl="0" eaLnBrk="1" latinLnBrk="0" hangingPunct="1"/>
            <a:r>
              <a:rPr kumimoji="0" lang="es-ES">
                <a:uFillTx/>
              </a:rPr>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uFillTx/>
              </a:defRPr>
            </a:lvl1pPr>
            <a:lvl2pPr>
              <a:buNone/>
              <a:defRPr sz="2000" b="1">
                <a:uFillTx/>
              </a:defRPr>
            </a:lvl2pPr>
            <a:lvl3pPr>
              <a:buNone/>
              <a:defRPr sz="1800" b="1">
                <a:uFillTx/>
              </a:defRPr>
            </a:lvl3pPr>
            <a:lvl4pPr>
              <a:buNone/>
              <a:defRPr sz="1600" b="1">
                <a:uFillTx/>
              </a:defRPr>
            </a:lvl4pPr>
            <a:lvl5pPr>
              <a:buNone/>
              <a:defRPr sz="1600" b="1">
                <a:uFillTx/>
              </a:defRPr>
            </a:lvl5pPr>
            <a:extLst/>
          </a:lstStyle>
          <a:p>
            <a:pPr lvl="0" eaLnBrk="1" latinLnBrk="0" hangingPunct="1"/>
            <a:r>
              <a:rPr kumimoji="0" lang="es-ES">
                <a:uFillTx/>
              </a:rPr>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uFillTx/>
              </a:defRPr>
            </a:lvl1pPr>
            <a:lvl2pPr>
              <a:lnSpc>
                <a:spcPct val="100000"/>
              </a:lnSpc>
              <a:spcBef>
                <a:spcPts val="700"/>
              </a:spcBef>
              <a:defRPr sz="2000">
                <a:uFillTx/>
              </a:defRPr>
            </a:lvl2pPr>
            <a:lvl3pPr>
              <a:lnSpc>
                <a:spcPct val="100000"/>
              </a:lnSpc>
              <a:spcBef>
                <a:spcPts val="700"/>
              </a:spcBef>
              <a:defRPr sz="1800">
                <a:uFillTx/>
              </a:defRPr>
            </a:lvl3pPr>
            <a:lvl4pPr>
              <a:lnSpc>
                <a:spcPct val="100000"/>
              </a:lnSpc>
              <a:spcBef>
                <a:spcPts val="700"/>
              </a:spcBef>
              <a:defRPr sz="1600">
                <a:uFillTx/>
              </a:defRPr>
            </a:lvl4pPr>
            <a:lvl5pPr>
              <a:lnSpc>
                <a:spcPct val="100000"/>
              </a:lnSpc>
              <a:spcBef>
                <a:spcPts val="700"/>
              </a:spcBef>
              <a:defRPr sz="1600">
                <a:uFillTx/>
              </a:defRPr>
            </a:lvl5pPr>
            <a:extLst/>
          </a:lstStyle>
          <a:p>
            <a:pPr lvl="0" eaLnBrk="1" latinLnBrk="0" hangingPunct="1"/>
            <a:r>
              <a:rPr lang="es-ES">
                <a:uFillTx/>
              </a:rPr>
              <a:t>Haga clic para modificar el estilo de texto del patrón</a:t>
            </a:r>
          </a:p>
          <a:p>
            <a:pPr lvl="1" eaLnBrk="1" latinLnBrk="0" hangingPunct="1"/>
            <a:r>
              <a:rPr lang="es-ES">
                <a:uFillTx/>
              </a:rPr>
              <a:t>Segundo nivel</a:t>
            </a:r>
          </a:p>
          <a:p>
            <a:pPr lvl="2" eaLnBrk="1" latinLnBrk="0" hangingPunct="1"/>
            <a:r>
              <a:rPr lang="es-ES">
                <a:uFillTx/>
              </a:rPr>
              <a:t>Tercer nivel</a:t>
            </a:r>
          </a:p>
          <a:p>
            <a:pPr lvl="3" eaLnBrk="1" latinLnBrk="0" hangingPunct="1"/>
            <a:r>
              <a:rPr lang="es-ES">
                <a:uFillTx/>
              </a:rPr>
              <a:t>Cuarto nivel</a:t>
            </a:r>
          </a:p>
          <a:p>
            <a:pPr lvl="4" eaLnBrk="1" latinLnBrk="0" hangingPunct="1"/>
            <a:r>
              <a:rPr lang="es-ES">
                <a:uFillTx/>
              </a:rPr>
              <a:t>Quinto nivel</a:t>
            </a:r>
            <a:endParaRPr kumimoji="0" lang="en-US">
              <a:uFillTx/>
            </a:endParaRPr>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uFillTx/>
              </a:defRPr>
            </a:lvl1pPr>
            <a:lvl2pPr>
              <a:lnSpc>
                <a:spcPct val="100000"/>
              </a:lnSpc>
              <a:spcBef>
                <a:spcPts val="700"/>
              </a:spcBef>
              <a:defRPr sz="2000">
                <a:uFillTx/>
              </a:defRPr>
            </a:lvl2pPr>
            <a:lvl3pPr>
              <a:lnSpc>
                <a:spcPct val="100000"/>
              </a:lnSpc>
              <a:spcBef>
                <a:spcPts val="700"/>
              </a:spcBef>
              <a:defRPr sz="1800">
                <a:uFillTx/>
              </a:defRPr>
            </a:lvl3pPr>
            <a:lvl4pPr>
              <a:lnSpc>
                <a:spcPct val="100000"/>
              </a:lnSpc>
              <a:spcBef>
                <a:spcPts val="700"/>
              </a:spcBef>
              <a:defRPr sz="1600">
                <a:uFillTx/>
              </a:defRPr>
            </a:lvl4pPr>
            <a:lvl5pPr>
              <a:lnSpc>
                <a:spcPct val="100000"/>
              </a:lnSpc>
              <a:spcBef>
                <a:spcPts val="700"/>
              </a:spcBef>
              <a:defRPr sz="1600">
                <a:uFillTx/>
              </a:defRPr>
            </a:lvl5pPr>
            <a:extLst/>
          </a:lstStyle>
          <a:p>
            <a:pPr lvl="0" eaLnBrk="1" latinLnBrk="0" hangingPunct="1"/>
            <a:r>
              <a:rPr lang="es-ES">
                <a:uFillTx/>
              </a:rPr>
              <a:t>Haga clic para modificar el estilo de texto del patrón</a:t>
            </a:r>
          </a:p>
          <a:p>
            <a:pPr lvl="1" eaLnBrk="1" latinLnBrk="0" hangingPunct="1"/>
            <a:r>
              <a:rPr lang="es-ES">
                <a:uFillTx/>
              </a:rPr>
              <a:t>Segundo nivel</a:t>
            </a:r>
          </a:p>
          <a:p>
            <a:pPr lvl="2" eaLnBrk="1" latinLnBrk="0" hangingPunct="1"/>
            <a:r>
              <a:rPr lang="es-ES">
                <a:uFillTx/>
              </a:rPr>
              <a:t>Tercer nivel</a:t>
            </a:r>
          </a:p>
          <a:p>
            <a:pPr lvl="3" eaLnBrk="1" latinLnBrk="0" hangingPunct="1"/>
            <a:r>
              <a:rPr lang="es-ES">
                <a:uFillTx/>
              </a:rPr>
              <a:t>Cuarto nivel</a:t>
            </a:r>
          </a:p>
          <a:p>
            <a:pPr lvl="4" eaLnBrk="1" latinLnBrk="0" hangingPunct="1"/>
            <a:r>
              <a:rPr lang="es-ES">
                <a:uFillTx/>
              </a:rPr>
              <a:t>Quinto nivel</a:t>
            </a:r>
            <a:endParaRPr kumimoji="0" lang="en-US">
              <a:uFillTx/>
            </a:endParaRPr>
          </a:p>
        </p:txBody>
      </p:sp>
      <p:sp>
        <p:nvSpPr>
          <p:cNvPr id="7" name="6 Marcador de fecha"/>
          <p:cNvSpPr>
            <a:spLocks noGrp="1"/>
          </p:cNvSpPr>
          <p:nvPr>
            <p:ph type="dt" sz="half" idx="10"/>
          </p:nvPr>
        </p:nvSpPr>
        <p:spPr/>
        <p:txBody>
          <a:bodyPr/>
          <a:lstStyle/>
          <a:p>
            <a:fld id="{7A847CFC-816F-41D0-AAC0-9BF4FEBC753E}" type="datetimeFigureOut">
              <a:rPr lang="es-ES" smtClean="0">
                <a:uFillTx/>
              </a:rPr>
              <a:t>30/3/19</a:t>
            </a:fld>
            <a:endParaRPr lang="es-ES">
              <a:uFillTx/>
            </a:endParaRPr>
          </a:p>
        </p:txBody>
      </p:sp>
      <p:sp>
        <p:nvSpPr>
          <p:cNvPr id="8" name="7 Marcador de pie de página"/>
          <p:cNvSpPr>
            <a:spLocks noGrp="1"/>
          </p:cNvSpPr>
          <p:nvPr>
            <p:ph type="ftr" sz="quarter" idx="11"/>
          </p:nvPr>
        </p:nvSpPr>
        <p:spPr/>
        <p:txBody>
          <a:bodyPr/>
          <a:lstStyle/>
          <a:p>
            <a:endParaRPr lang="es-ES">
              <a:uFillTx/>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uFillTx/>
              </a:rPr>
              <a:t>‹N›</a:t>
            </a:fld>
            <a:endParaRPr lang="es-E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p>
            <a:r>
              <a:rPr kumimoji="0" lang="es-ES">
                <a:uFillTx/>
              </a:rPr>
              <a:t>Haga clic para modificar el estilo de título del patrón</a:t>
            </a:r>
            <a:endParaRPr kumimoji="0" lang="en-US">
              <a:uFillTx/>
            </a:endParaRPr>
          </a:p>
        </p:txBody>
      </p:sp>
      <p:sp>
        <p:nvSpPr>
          <p:cNvPr id="3" name="2 Marcador de fecha"/>
          <p:cNvSpPr>
            <a:spLocks noGrp="1"/>
          </p:cNvSpPr>
          <p:nvPr>
            <p:ph type="dt" sz="half" idx="10"/>
          </p:nvPr>
        </p:nvSpPr>
        <p:spPr/>
        <p:txBody>
          <a:bodyPr/>
          <a:lstStyle/>
          <a:p>
            <a:fld id="{7A847CFC-816F-41D0-AAC0-9BF4FEBC753E}" type="datetimeFigureOut">
              <a:rPr lang="es-ES" smtClean="0">
                <a:uFillTx/>
              </a:rPr>
              <a:t>30/3/19</a:t>
            </a:fld>
            <a:endParaRPr lang="es-ES">
              <a:uFillTx/>
            </a:endParaRPr>
          </a:p>
        </p:txBody>
      </p:sp>
      <p:sp>
        <p:nvSpPr>
          <p:cNvPr id="4" name="3 Marcador de pie de página"/>
          <p:cNvSpPr>
            <a:spLocks noGrp="1"/>
          </p:cNvSpPr>
          <p:nvPr>
            <p:ph type="ftr" sz="quarter" idx="11"/>
          </p:nvPr>
        </p:nvSpPr>
        <p:spPr/>
        <p:txBody>
          <a:bodyPr/>
          <a:lstStyle/>
          <a:p>
            <a:endParaRPr lang="es-ES">
              <a:uFillTx/>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uFillTx/>
              </a:rPr>
              <a:t>‹N›</a:t>
            </a:fld>
            <a:endParaRPr lang="es-E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a:spLocks/>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uFillTx/>
            </a:endParaRPr>
          </a:p>
        </p:txBody>
      </p:sp>
      <p:sp>
        <p:nvSpPr>
          <p:cNvPr id="2" name="1 Marcador de fecha"/>
          <p:cNvSpPr>
            <a:spLocks noGrp="1"/>
          </p:cNvSpPr>
          <p:nvPr>
            <p:ph type="dt" sz="half" idx="10"/>
          </p:nvPr>
        </p:nvSpPr>
        <p:spPr/>
        <p:txBody>
          <a:bodyPr/>
          <a:lstStyle/>
          <a:p>
            <a:fld id="{7A847CFC-816F-41D0-AAC0-9BF4FEBC753E}" type="datetimeFigureOut">
              <a:rPr lang="es-ES" smtClean="0">
                <a:uFillTx/>
              </a:rPr>
              <a:t>30/3/19</a:t>
            </a:fld>
            <a:endParaRPr lang="es-ES">
              <a:uFillTx/>
            </a:endParaRPr>
          </a:p>
        </p:txBody>
      </p:sp>
      <p:sp>
        <p:nvSpPr>
          <p:cNvPr id="3" name="2 Marcador de pie de página"/>
          <p:cNvSpPr>
            <a:spLocks noGrp="1"/>
          </p:cNvSpPr>
          <p:nvPr>
            <p:ph type="ftr" sz="quarter" idx="11"/>
          </p:nvPr>
        </p:nvSpPr>
        <p:spPr/>
        <p:txBody>
          <a:bodyPr/>
          <a:lstStyle/>
          <a:p>
            <a:endParaRPr lang="es-ES">
              <a:uFillTx/>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uFillTx/>
              </a:rPr>
              <a:t>‹N›</a:t>
            </a:fld>
            <a:endParaRPr lang="es-ES">
              <a:uFillTx/>
            </a:endParaRPr>
          </a:p>
        </p:txBody>
      </p:sp>
      <p:sp>
        <p:nvSpPr>
          <p:cNvPr id="6" name="5 Rectángulo"/>
          <p:cNvSpPr>
            <a:spLocks/>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uFillTx/>
              </a:defRPr>
            </a:lvl1pPr>
            <a:extLst/>
          </a:lstStyle>
          <a:p>
            <a:r>
              <a:rPr kumimoji="0" lang="es-ES">
                <a:uFillTx/>
              </a:rPr>
              <a:t>Haga clic para modificar el estilo de título del patrón</a:t>
            </a:r>
            <a:endParaRPr kumimoji="0" lang="en-US">
              <a:uFillTx/>
            </a:endParaRPr>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uFillTx/>
              </a:defRPr>
            </a:lvl1pPr>
            <a:lvl2pPr>
              <a:buNone/>
              <a:defRPr sz="1200">
                <a:uFillTx/>
              </a:defRPr>
            </a:lvl2pPr>
            <a:lvl3pPr>
              <a:buNone/>
              <a:defRPr sz="1000">
                <a:uFillTx/>
              </a:defRPr>
            </a:lvl3pPr>
            <a:lvl4pPr>
              <a:buNone/>
              <a:defRPr sz="900">
                <a:uFillTx/>
              </a:defRPr>
            </a:lvl4pPr>
            <a:lvl5pPr>
              <a:buNone/>
              <a:defRPr sz="900">
                <a:uFillTx/>
              </a:defRPr>
            </a:lvl5pPr>
            <a:extLst/>
          </a:lstStyle>
          <a:p>
            <a:pPr lvl="0" eaLnBrk="1" latinLnBrk="0" hangingPunct="1"/>
            <a:r>
              <a:rPr kumimoji="0" lang="es-ES">
                <a:uFillTx/>
              </a:rPr>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extLst/>
          </a:lstStyle>
          <a:p>
            <a:pPr lvl="0" eaLnBrk="1" latinLnBrk="0" hangingPunct="1"/>
            <a:r>
              <a:rPr lang="es-ES">
                <a:uFillTx/>
              </a:rPr>
              <a:t>Haga clic para modificar el estilo de texto del patrón</a:t>
            </a:r>
          </a:p>
          <a:p>
            <a:pPr lvl="1" eaLnBrk="1" latinLnBrk="0" hangingPunct="1"/>
            <a:r>
              <a:rPr lang="es-ES">
                <a:uFillTx/>
              </a:rPr>
              <a:t>Segundo nivel</a:t>
            </a:r>
          </a:p>
          <a:p>
            <a:pPr lvl="2" eaLnBrk="1" latinLnBrk="0" hangingPunct="1"/>
            <a:r>
              <a:rPr lang="es-ES">
                <a:uFillTx/>
              </a:rPr>
              <a:t>Tercer nivel</a:t>
            </a:r>
          </a:p>
          <a:p>
            <a:pPr lvl="3" eaLnBrk="1" latinLnBrk="0" hangingPunct="1"/>
            <a:r>
              <a:rPr lang="es-ES">
                <a:uFillTx/>
              </a:rPr>
              <a:t>Cuarto nivel</a:t>
            </a:r>
          </a:p>
          <a:p>
            <a:pPr lvl="4" eaLnBrk="1" latinLnBrk="0" hangingPunct="1"/>
            <a:r>
              <a:rPr lang="es-ES">
                <a:uFillTx/>
              </a:rPr>
              <a:t>Quinto nivel</a:t>
            </a:r>
            <a:endParaRPr kumimoji="0" lang="en-US">
              <a:uFillTx/>
            </a:endParaRPr>
          </a:p>
        </p:txBody>
      </p:sp>
      <p:sp>
        <p:nvSpPr>
          <p:cNvPr id="5" name="4 Marcador de fecha"/>
          <p:cNvSpPr>
            <a:spLocks noGrp="1"/>
          </p:cNvSpPr>
          <p:nvPr>
            <p:ph type="dt" sz="half" idx="10"/>
          </p:nvPr>
        </p:nvSpPr>
        <p:spPr/>
        <p:txBody>
          <a:bodyPr/>
          <a:lstStyle/>
          <a:p>
            <a:fld id="{7A847CFC-816F-41D0-AAC0-9BF4FEBC753E}" type="datetimeFigureOut">
              <a:rPr lang="es-ES" smtClean="0">
                <a:uFillTx/>
              </a:rPr>
              <a:t>30/3/19</a:t>
            </a:fld>
            <a:endParaRPr lang="es-ES">
              <a:uFillTx/>
            </a:endParaRPr>
          </a:p>
        </p:txBody>
      </p:sp>
      <p:sp>
        <p:nvSpPr>
          <p:cNvPr id="6" name="5 Marcador de pie de página"/>
          <p:cNvSpPr>
            <a:spLocks noGrp="1"/>
          </p:cNvSpPr>
          <p:nvPr>
            <p:ph type="ftr" sz="quarter" idx="11"/>
          </p:nvPr>
        </p:nvSpPr>
        <p:spPr/>
        <p:txBody>
          <a:bodyPr/>
          <a:lstStyle/>
          <a:p>
            <a:endParaRPr lang="es-ES">
              <a:uFillTx/>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uFillTx/>
              </a:rPr>
              <a:t>‹N›</a:t>
            </a:fld>
            <a:endParaRPr lang="es-E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uFillTx/>
              </a:defRPr>
            </a:lvl1pPr>
            <a:extLst/>
          </a:lstStyle>
          <a:p>
            <a:r>
              <a:rPr kumimoji="0" lang="es-ES">
                <a:uFillTx/>
              </a:rPr>
              <a:t>Haga clic para modificar el estilo de título del patrón</a:t>
            </a:r>
            <a:endParaRPr kumimoji="0" lang="en-US">
              <a:uFillTx/>
            </a:endParaRPr>
          </a:p>
        </p:txBody>
      </p:sp>
      <p:sp>
        <p:nvSpPr>
          <p:cNvPr id="5" name="4 Marcador de fecha"/>
          <p:cNvSpPr>
            <a:spLocks noGrp="1"/>
          </p:cNvSpPr>
          <p:nvPr>
            <p:ph type="dt" sz="half" idx="10"/>
          </p:nvPr>
        </p:nvSpPr>
        <p:spPr/>
        <p:txBody>
          <a:bodyPr/>
          <a:lstStyle/>
          <a:p>
            <a:fld id="{7A847CFC-816F-41D0-AAC0-9BF4FEBC753E}" type="datetimeFigureOut">
              <a:rPr lang="es-ES" smtClean="0">
                <a:uFillTx/>
              </a:rPr>
              <a:t>30/3/19</a:t>
            </a:fld>
            <a:endParaRPr lang="es-ES">
              <a:uFillTx/>
            </a:endParaRPr>
          </a:p>
        </p:txBody>
      </p:sp>
      <p:sp>
        <p:nvSpPr>
          <p:cNvPr id="6" name="5 Marcador de pie de página"/>
          <p:cNvSpPr>
            <a:spLocks noGrp="1"/>
          </p:cNvSpPr>
          <p:nvPr>
            <p:ph type="ftr" sz="quarter" idx="11"/>
          </p:nvPr>
        </p:nvSpPr>
        <p:spPr/>
        <p:txBody>
          <a:bodyPr/>
          <a:lstStyle/>
          <a:p>
            <a:endParaRPr lang="es-ES">
              <a:uFillTx/>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uFillTx/>
              </a:rPr>
              <a:t>‹N›</a:t>
            </a:fld>
            <a:endParaRPr lang="es-ES">
              <a:uFillTx/>
            </a:endParaRPr>
          </a:p>
        </p:txBody>
      </p:sp>
      <p:sp>
        <p:nvSpPr>
          <p:cNvPr id="8" name="7 Rectángulo"/>
          <p:cNvSpPr>
            <a:spLocks/>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uFillTx/>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uFillTx/>
              </a:defRPr>
            </a:lvl1pPr>
            <a:extLst/>
          </a:lstStyle>
          <a:p>
            <a:pPr marL="0" algn="l" eaLnBrk="1" latinLnBrk="0" hangingPunct="1"/>
            <a:r>
              <a:rPr kumimoji="0" lang="es-ES">
                <a:uFillTx/>
              </a:rPr>
              <a:t>Haga clic en el icono para agregar una imagen</a:t>
            </a:r>
            <a:endParaRPr kumimoji="0" lang="en-US" dirty="0">
              <a:uFillTx/>
            </a:endParaRPr>
          </a:p>
        </p:txBody>
      </p:sp>
      <p:sp>
        <p:nvSpPr>
          <p:cNvPr id="9" name="8 Proceso"/>
          <p:cNvSpPr>
            <a:spLocks/>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uFillTx/>
            </a:endParaRPr>
          </a:p>
        </p:txBody>
      </p:sp>
      <p:sp>
        <p:nvSpPr>
          <p:cNvPr id="10" name="9 Proceso"/>
          <p:cNvSpPr>
            <a:spLocks/>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uFillTx/>
            </a:endParaRPr>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uFillTx/>
              </a:defRPr>
            </a:lvl1pPr>
            <a:lvl2pPr>
              <a:defRPr sz="1200">
                <a:uFillTx/>
              </a:defRPr>
            </a:lvl2pPr>
            <a:lvl3pPr>
              <a:defRPr sz="1000">
                <a:uFillTx/>
              </a:defRPr>
            </a:lvl3pPr>
            <a:lvl4pPr>
              <a:defRPr sz="900">
                <a:uFillTx/>
              </a:defRPr>
            </a:lvl4pPr>
            <a:lvl5pPr>
              <a:defRPr sz="900">
                <a:uFillTx/>
              </a:defRPr>
            </a:lvl5pPr>
            <a:extLst/>
          </a:lstStyle>
          <a:p>
            <a:pPr lvl="0" eaLnBrk="1" latinLnBrk="0" hangingPunct="1"/>
            <a:r>
              <a:rPr kumimoji="0" lang="es-ES">
                <a:uFillTx/>
              </a:rPr>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a:spLocks/>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uFillTx/>
            </a:endParaRPr>
          </a:p>
        </p:txBody>
      </p:sp>
      <p:sp>
        <p:nvSpPr>
          <p:cNvPr id="8" name="7 Elipse"/>
          <p:cNvSpPr>
            <a:spLocks/>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uFillTx/>
            </a:endParaRPr>
          </a:p>
        </p:txBody>
      </p:sp>
      <p:sp>
        <p:nvSpPr>
          <p:cNvPr id="11" name="10 Anillo"/>
          <p:cNvSpPr>
            <a:spLocks/>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uFillTx/>
            </a:endParaRPr>
          </a:p>
        </p:txBody>
      </p:sp>
      <p:sp>
        <p:nvSpPr>
          <p:cNvPr id="12" name="11 Rectángulo"/>
          <p:cNvSpPr>
            <a:spLocks/>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uFillTx/>
            </a:endParaRPr>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p>
            <a:r>
              <a:rPr kumimoji="0" lang="es-ES">
                <a:uFillTx/>
              </a:rPr>
              <a:t>Haga clic para modificar el estilo de título del patrón</a:t>
            </a:r>
            <a:endParaRPr kumimoji="0" lang="en-US">
              <a:uFillTx/>
            </a:endParaRPr>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s-ES">
                <a:uFillTx/>
              </a:rPr>
              <a:t>Haga clic para modificar el estilo de texto del patrón</a:t>
            </a:r>
          </a:p>
          <a:p>
            <a:pPr lvl="1" eaLnBrk="1" latinLnBrk="0" hangingPunct="1"/>
            <a:r>
              <a:rPr kumimoji="0" lang="es-ES">
                <a:uFillTx/>
              </a:rPr>
              <a:t>Segundo nivel</a:t>
            </a:r>
          </a:p>
          <a:p>
            <a:pPr lvl="2" eaLnBrk="1" latinLnBrk="0" hangingPunct="1"/>
            <a:r>
              <a:rPr kumimoji="0" lang="es-ES">
                <a:uFillTx/>
              </a:rPr>
              <a:t>Tercer nivel</a:t>
            </a:r>
          </a:p>
          <a:p>
            <a:pPr lvl="3" eaLnBrk="1" latinLnBrk="0" hangingPunct="1"/>
            <a:r>
              <a:rPr kumimoji="0" lang="es-ES">
                <a:uFillTx/>
              </a:rPr>
              <a:t>Cuarto nivel</a:t>
            </a:r>
          </a:p>
          <a:p>
            <a:pPr lvl="4" eaLnBrk="1" latinLnBrk="0" hangingPunct="1"/>
            <a:r>
              <a:rPr kumimoji="0" lang="es-ES">
                <a:uFillTx/>
              </a:rPr>
              <a:t>Quinto nivel</a:t>
            </a:r>
            <a:endParaRPr kumimoji="0" lang="en-US">
              <a:uFillTx/>
            </a:endParaRPr>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uFillTx/>
              </a:defRPr>
            </a:lvl1pPr>
            <a:extLst/>
          </a:lstStyle>
          <a:p>
            <a:fld id="{7A847CFC-816F-41D0-AAC0-9BF4FEBC753E}" type="datetimeFigureOut">
              <a:rPr lang="es-ES" smtClean="0">
                <a:uFillTx/>
              </a:rPr>
              <a:t>30/3/19</a:t>
            </a:fld>
            <a:endParaRPr lang="es-ES">
              <a:uFillTx/>
            </a:endParaRP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uFillTx/>
              </a:defRPr>
            </a:lvl1pPr>
            <a:extLst/>
          </a:lstStyle>
          <a:p>
            <a:endParaRPr lang="es-ES">
              <a:uFillTx/>
            </a:endParaRP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uFillTx/>
              </a:defRPr>
            </a:lvl1pPr>
            <a:extLst/>
          </a:lstStyle>
          <a:p>
            <a:fld id="{132FADFE-3B8F-471C-ABF0-DBC7717ECBBC}" type="slidenum">
              <a:rPr lang="es-ES" smtClean="0">
                <a:uFillTx/>
              </a:rPr>
              <a:t>‹N›</a:t>
            </a:fld>
            <a:endParaRPr lang="es-ES">
              <a:uFillTx/>
            </a:endParaRPr>
          </a:p>
        </p:txBody>
      </p:sp>
      <p:sp>
        <p:nvSpPr>
          <p:cNvPr id="15" name="14 Rectángulo"/>
          <p:cNvSpPr>
            <a:spLocks/>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uFillTx/>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uFillTx/>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uFillTx/>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uFillTx/>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uFillTx/>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uFillTx/>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uFillTx/>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uFillTx/>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uFillTx/>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uFillTx/>
          <a:latin typeface="+mn-lt"/>
          <a:ea typeface="+mn-ea"/>
          <a:cs typeface="+mn-cs"/>
        </a:defRPr>
      </a:lvl9pPr>
      <a:extLst/>
    </p:bodyStyle>
    <p:otherStyle>
      <a:lvl1pPr marL="0" algn="l" rtl="0" eaLnBrk="1" latinLnBrk="0" hangingPunct="1">
        <a:defRPr kumimoji="0" kern="1200">
          <a:solidFill>
            <a:schemeClr val="tx1"/>
          </a:solidFill>
          <a:uFillTx/>
          <a:latin typeface="+mn-lt"/>
          <a:ea typeface="+mn-ea"/>
          <a:cs typeface="+mn-cs"/>
        </a:defRPr>
      </a:lvl1pPr>
      <a:lvl2pPr marL="457200" algn="l" rtl="0" eaLnBrk="1" latinLnBrk="0" hangingPunct="1">
        <a:defRPr kumimoji="0" kern="1200">
          <a:solidFill>
            <a:schemeClr val="tx1"/>
          </a:solidFill>
          <a:uFillTx/>
          <a:latin typeface="+mn-lt"/>
          <a:ea typeface="+mn-ea"/>
          <a:cs typeface="+mn-cs"/>
        </a:defRPr>
      </a:lvl2pPr>
      <a:lvl3pPr marL="914400" algn="l" rtl="0" eaLnBrk="1" latinLnBrk="0" hangingPunct="1">
        <a:defRPr kumimoji="0" kern="1200">
          <a:solidFill>
            <a:schemeClr val="tx1"/>
          </a:solidFill>
          <a:uFillTx/>
          <a:latin typeface="+mn-lt"/>
          <a:ea typeface="+mn-ea"/>
          <a:cs typeface="+mn-cs"/>
        </a:defRPr>
      </a:lvl3pPr>
      <a:lvl4pPr marL="1371600" algn="l" rtl="0" eaLnBrk="1" latinLnBrk="0" hangingPunct="1">
        <a:defRPr kumimoji="0" kern="1200">
          <a:solidFill>
            <a:schemeClr val="tx1"/>
          </a:solidFill>
          <a:uFillTx/>
          <a:latin typeface="+mn-lt"/>
          <a:ea typeface="+mn-ea"/>
          <a:cs typeface="+mn-cs"/>
        </a:defRPr>
      </a:lvl4pPr>
      <a:lvl5pPr marL="1828800" algn="l" rtl="0" eaLnBrk="1" latinLnBrk="0" hangingPunct="1">
        <a:defRPr kumimoji="0" kern="1200">
          <a:solidFill>
            <a:schemeClr val="tx1"/>
          </a:solidFill>
          <a:uFillTx/>
          <a:latin typeface="+mn-lt"/>
          <a:ea typeface="+mn-ea"/>
          <a:cs typeface="+mn-cs"/>
        </a:defRPr>
      </a:lvl5pPr>
      <a:lvl6pPr marL="2286000" algn="l" rtl="0" eaLnBrk="1" latinLnBrk="0" hangingPunct="1">
        <a:defRPr kumimoji="0" kern="1200">
          <a:solidFill>
            <a:schemeClr val="tx1"/>
          </a:solidFill>
          <a:uFillTx/>
          <a:latin typeface="+mn-lt"/>
          <a:ea typeface="+mn-ea"/>
          <a:cs typeface="+mn-cs"/>
        </a:defRPr>
      </a:lvl6pPr>
      <a:lvl7pPr marL="2743200" algn="l" rtl="0" eaLnBrk="1" latinLnBrk="0" hangingPunct="1">
        <a:defRPr kumimoji="0" kern="1200">
          <a:solidFill>
            <a:schemeClr val="tx1"/>
          </a:solidFill>
          <a:uFillTx/>
          <a:latin typeface="+mn-lt"/>
          <a:ea typeface="+mn-ea"/>
          <a:cs typeface="+mn-cs"/>
        </a:defRPr>
      </a:lvl7pPr>
      <a:lvl8pPr marL="3200400" algn="l" rtl="0" eaLnBrk="1" latinLnBrk="0" hangingPunct="1">
        <a:defRPr kumimoji="0" kern="1200">
          <a:solidFill>
            <a:schemeClr val="tx1"/>
          </a:solidFill>
          <a:uFillTx/>
          <a:latin typeface="+mn-lt"/>
          <a:ea typeface="+mn-ea"/>
          <a:cs typeface="+mn-cs"/>
        </a:defRPr>
      </a:lvl8pPr>
      <a:lvl9pPr marL="3657600" algn="l" rtl="0" eaLnBrk="1" latinLnBrk="0" hangingPunct="1">
        <a:defRPr kumimoji="0" kern="1200">
          <a:solidFill>
            <a:schemeClr val="tx1"/>
          </a:solidFill>
          <a:uFillTx/>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hyperlink" Target="http://www.kahoot.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kahoot.i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a:uFillTx/>
              </a:rPr>
              <a:t>Teaching trademark law through digital quizzes</a:t>
            </a:r>
          </a:p>
        </p:txBody>
      </p:sp>
      <p:sp>
        <p:nvSpPr>
          <p:cNvPr id="3" name="2 Subtítulo"/>
          <p:cNvSpPr>
            <a:spLocks noGrp="1"/>
          </p:cNvSpPr>
          <p:nvPr>
            <p:ph type="subTitle" idx="1"/>
          </p:nvPr>
        </p:nvSpPr>
        <p:spPr/>
        <p:txBody>
          <a:bodyPr>
            <a:normAutofit/>
          </a:bodyPr>
          <a:lstStyle/>
          <a:p>
            <a:endParaRPr lang="en-US" dirty="0">
              <a:uFillTx/>
            </a:endParaRPr>
          </a:p>
          <a:p>
            <a:r>
              <a:rPr lang="en-US" dirty="0">
                <a:uFillTx/>
              </a:rPr>
              <a:t>				Vicente </a:t>
            </a:r>
            <a:r>
              <a:rPr lang="en-US" dirty="0" err="1">
                <a:uFillTx/>
              </a:rPr>
              <a:t>Gimeno</a:t>
            </a:r>
            <a:r>
              <a:rPr lang="en-US" dirty="0">
                <a:uFillTx/>
              </a:rPr>
              <a:t> </a:t>
            </a:r>
            <a:r>
              <a:rPr lang="en-US" dirty="0" err="1">
                <a:uFillTx/>
              </a:rPr>
              <a:t>Beviá</a:t>
            </a:r>
            <a:endParaRPr lang="en-US" dirty="0">
              <a:uFillTx/>
            </a:endParaRPr>
          </a:p>
          <a:p>
            <a:r>
              <a:rPr lang="en-US" dirty="0">
                <a:uFillTx/>
              </a:rPr>
              <a:t>		</a:t>
            </a:r>
          </a:p>
        </p:txBody>
      </p:sp>
      <p:pic>
        <p:nvPicPr>
          <p:cNvPr id="1026" name="Picture 2"/>
          <p:cNvPicPr>
            <a:picLocks noChangeAspect="1" noChangeArrowheads="1"/>
          </p:cNvPicPr>
          <p:nvPr/>
        </p:nvPicPr>
        <p:blipFill>
          <a:blip r:embed="rId3"/>
          <a:srcRect/>
          <a:stretch>
            <a:fillRect/>
          </a:stretch>
        </p:blipFill>
        <p:spPr bwMode="auto">
          <a:xfrm>
            <a:off x="1331640" y="3573016"/>
            <a:ext cx="2376264" cy="2376264"/>
          </a:xfrm>
          <a:prstGeom prst="rect">
            <a:avLst/>
          </a:prstGeom>
          <a:noFill/>
          <a:ln>
            <a:noFill/>
          </a:ln>
        </p:spPr>
      </p:pic>
      <p:pic>
        <p:nvPicPr>
          <p:cNvPr id="1027" name="Picture 3"/>
          <p:cNvPicPr>
            <a:picLocks noChangeAspect="1" noChangeArrowheads="1"/>
          </p:cNvPicPr>
          <p:nvPr/>
        </p:nvPicPr>
        <p:blipFill>
          <a:blip r:embed="rId4"/>
          <a:srcRect/>
          <a:stretch>
            <a:fillRect/>
          </a:stretch>
        </p:blipFill>
        <p:spPr bwMode="auto">
          <a:xfrm>
            <a:off x="4716016" y="3429000"/>
            <a:ext cx="3928095" cy="22402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uFillTx/>
              </a:rPr>
              <a:t>How</a:t>
            </a:r>
            <a:r>
              <a:rPr lang="es-ES" dirty="0">
                <a:uFillTx/>
              </a:rPr>
              <a:t> </a:t>
            </a:r>
            <a:r>
              <a:rPr lang="es-ES" dirty="0" err="1">
                <a:uFillTx/>
              </a:rPr>
              <a:t>the</a:t>
            </a:r>
            <a:r>
              <a:rPr lang="es-ES" dirty="0">
                <a:uFillTx/>
              </a:rPr>
              <a:t> </a:t>
            </a:r>
            <a:r>
              <a:rPr lang="es-ES" dirty="0" err="1">
                <a:uFillTx/>
              </a:rPr>
              <a:t>platform</a:t>
            </a:r>
            <a:r>
              <a:rPr lang="es-ES" dirty="0">
                <a:uFillTx/>
              </a:rPr>
              <a:t> </a:t>
            </a:r>
            <a:r>
              <a:rPr lang="es-ES" dirty="0" err="1">
                <a:uFillTx/>
              </a:rPr>
              <a:t>works</a:t>
            </a:r>
            <a:endParaRPr lang="es-ES" dirty="0">
              <a:uFillTx/>
            </a:endParaRPr>
          </a:p>
        </p:txBody>
      </p:sp>
      <p:sp>
        <p:nvSpPr>
          <p:cNvPr id="3" name="Marcador de contenido 2"/>
          <p:cNvSpPr>
            <a:spLocks noGrp="1"/>
          </p:cNvSpPr>
          <p:nvPr>
            <p:ph idx="1"/>
          </p:nvPr>
        </p:nvSpPr>
        <p:spPr/>
        <p:txBody>
          <a:bodyPr/>
          <a:lstStyle/>
          <a:p>
            <a:r>
              <a:rPr lang="es-ES" dirty="0">
                <a:uFillTx/>
              </a:rPr>
              <a:t>1. </a:t>
            </a:r>
            <a:r>
              <a:rPr lang="es-ES" dirty="0" err="1">
                <a:uFillTx/>
              </a:rPr>
              <a:t>Under</a:t>
            </a:r>
            <a:r>
              <a:rPr lang="es-ES" dirty="0">
                <a:uFillTx/>
              </a:rPr>
              <a:t> </a:t>
            </a:r>
            <a:r>
              <a:rPr lang="es-ES" dirty="0" err="1">
                <a:uFillTx/>
              </a:rPr>
              <a:t>the</a:t>
            </a:r>
            <a:r>
              <a:rPr lang="es-ES" dirty="0">
                <a:uFillTx/>
              </a:rPr>
              <a:t> </a:t>
            </a:r>
            <a:r>
              <a:rPr lang="es-ES" dirty="0" err="1">
                <a:uFillTx/>
              </a:rPr>
              <a:t>teacher</a:t>
            </a:r>
            <a:r>
              <a:rPr lang="es-ES" dirty="0">
                <a:uFillTx/>
              </a:rPr>
              <a:t> </a:t>
            </a:r>
            <a:r>
              <a:rPr lang="es-ES" dirty="0" err="1">
                <a:uFillTx/>
              </a:rPr>
              <a:t>point</a:t>
            </a:r>
            <a:r>
              <a:rPr lang="es-ES" dirty="0">
                <a:uFillTx/>
              </a:rPr>
              <a:t> of </a:t>
            </a:r>
            <a:r>
              <a:rPr lang="es-ES" dirty="0" err="1">
                <a:uFillTx/>
              </a:rPr>
              <a:t>view</a:t>
            </a:r>
            <a:endParaRPr lang="es-ES" dirty="0">
              <a:uFillTx/>
            </a:endParaRPr>
          </a:p>
          <a:p>
            <a:endParaRPr lang="es-ES" dirty="0">
              <a:uFillTx/>
            </a:endParaRPr>
          </a:p>
          <a:p>
            <a:endParaRPr lang="es-ES" dirty="0">
              <a:uFillTx/>
            </a:endParaRPr>
          </a:p>
          <a:p>
            <a:pPr marL="82296" indent="0">
              <a:buNone/>
            </a:pPr>
            <a:endParaRPr lang="es-ES" dirty="0">
              <a:uFillTx/>
            </a:endParaRPr>
          </a:p>
          <a:p>
            <a:r>
              <a:rPr lang="es-ES" dirty="0">
                <a:uFillTx/>
              </a:rPr>
              <a:t>II. </a:t>
            </a:r>
            <a:r>
              <a:rPr lang="es-ES" dirty="0" err="1">
                <a:uFillTx/>
              </a:rPr>
              <a:t>From</a:t>
            </a:r>
            <a:r>
              <a:rPr lang="es-ES" dirty="0">
                <a:uFillTx/>
              </a:rPr>
              <a:t> </a:t>
            </a:r>
            <a:r>
              <a:rPr lang="es-ES" dirty="0" err="1">
                <a:uFillTx/>
              </a:rPr>
              <a:t>the</a:t>
            </a:r>
            <a:r>
              <a:rPr lang="es-ES" dirty="0">
                <a:uFillTx/>
              </a:rPr>
              <a:t> </a:t>
            </a:r>
            <a:r>
              <a:rPr lang="es-ES" dirty="0" err="1">
                <a:uFillTx/>
              </a:rPr>
              <a:t>students</a:t>
            </a:r>
            <a:r>
              <a:rPr lang="es-ES" dirty="0">
                <a:uFillTx/>
              </a:rPr>
              <a:t> </a:t>
            </a:r>
            <a:r>
              <a:rPr lang="es-ES" dirty="0" err="1">
                <a:uFillTx/>
              </a:rPr>
              <a:t>side</a:t>
            </a:r>
            <a:endParaRPr lang="es-ES" dirty="0">
              <a:uFillTx/>
            </a:endParaRPr>
          </a:p>
        </p:txBody>
      </p:sp>
      <p:pic>
        <p:nvPicPr>
          <p:cNvPr id="4" name="Imagen 3" descr="images.jpg"/>
          <p:cNvPicPr>
            <a:picLocks noChangeAspect="1"/>
          </p:cNvPicPr>
          <p:nvPr/>
        </p:nvPicPr>
        <p:blipFill>
          <a:blip r:embed="rId3"/>
          <a:stretch>
            <a:fillRect/>
          </a:stretch>
        </p:blipFill>
        <p:spPr>
          <a:xfrm>
            <a:off x="2821664" y="2204863"/>
            <a:ext cx="3334512" cy="1512169"/>
          </a:xfrm>
          <a:prstGeom prst="rect">
            <a:avLst/>
          </a:prstGeom>
        </p:spPr>
      </p:pic>
      <p:pic>
        <p:nvPicPr>
          <p:cNvPr id="5" name="Imagen 4" descr="images-1.jpg"/>
          <p:cNvPicPr>
            <a:picLocks noChangeAspect="1"/>
          </p:cNvPicPr>
          <p:nvPr/>
        </p:nvPicPr>
        <p:blipFill>
          <a:blip r:embed="rId4"/>
          <a:stretch>
            <a:fillRect/>
          </a:stretch>
        </p:blipFill>
        <p:spPr>
          <a:xfrm>
            <a:off x="4355976" y="4509120"/>
            <a:ext cx="4254619" cy="20882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uFillTx/>
              </a:rPr>
              <a:t>I. </a:t>
            </a:r>
            <a:r>
              <a:rPr lang="es-ES" dirty="0" err="1">
                <a:uFillTx/>
              </a:rPr>
              <a:t>Teacher</a:t>
            </a:r>
            <a:r>
              <a:rPr lang="es-ES" dirty="0">
                <a:uFillTx/>
              </a:rPr>
              <a:t>  </a:t>
            </a:r>
            <a:r>
              <a:rPr lang="es-ES" dirty="0">
                <a:uFillTx/>
                <a:hlinkClick r:id="rId3"/>
              </a:rPr>
              <a:t>www.kahoot.com</a:t>
            </a:r>
            <a:br>
              <a:rPr lang="es-ES" dirty="0">
                <a:uFillTx/>
              </a:rPr>
            </a:br>
            <a:endParaRPr lang="es-ES" dirty="0">
              <a:uFillTx/>
            </a:endParaRPr>
          </a:p>
        </p:txBody>
      </p:sp>
      <p:sp>
        <p:nvSpPr>
          <p:cNvPr id="3" name="Marcador de contenido 2"/>
          <p:cNvSpPr>
            <a:spLocks noGrp="1"/>
          </p:cNvSpPr>
          <p:nvPr>
            <p:ph idx="1"/>
          </p:nvPr>
        </p:nvSpPr>
        <p:spPr/>
        <p:txBody>
          <a:bodyPr/>
          <a:lstStyle/>
          <a:p>
            <a:endParaRPr lang="es-ES" dirty="0">
              <a:uFillTx/>
            </a:endParaRPr>
          </a:p>
          <a:p>
            <a:endParaRPr lang="es-ES" dirty="0">
              <a:uFillTx/>
            </a:endParaRPr>
          </a:p>
        </p:txBody>
      </p:sp>
      <p:pic>
        <p:nvPicPr>
          <p:cNvPr id="4" name="Imagen 3" descr="Captura de pantalla 2018-10-24 a la(s) 18.02.26.png"/>
          <p:cNvPicPr>
            <a:picLocks noChangeAspect="1"/>
          </p:cNvPicPr>
          <p:nvPr/>
        </p:nvPicPr>
        <p:blipFill>
          <a:blip r:embed="rId4"/>
          <a:stretch>
            <a:fillRect/>
          </a:stretch>
        </p:blipFill>
        <p:spPr>
          <a:xfrm>
            <a:off x="0" y="1196752"/>
            <a:ext cx="9144000" cy="5472608"/>
          </a:xfrm>
          <a:prstGeom prst="rect">
            <a:avLst/>
          </a:prstGeom>
        </p:spPr>
      </p:pic>
      <p:sp>
        <p:nvSpPr>
          <p:cNvPr id="6" name="Flecha derecha 5"/>
          <p:cNvSpPr>
            <a:spLocks/>
          </p:cNvSpPr>
          <p:nvPr/>
        </p:nvSpPr>
        <p:spPr>
          <a:xfrm>
            <a:off x="251520" y="4293096"/>
            <a:ext cx="822960" cy="82296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lstStyle/>
          <a:p>
            <a:endParaRPr lang="es-ES">
              <a:solidFill>
                <a:srgbClr val="FF0000"/>
              </a:solidFill>
              <a:uFillTx/>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uFillTx/>
            </a:endParaRPr>
          </a:p>
        </p:txBody>
      </p:sp>
      <p:pic>
        <p:nvPicPr>
          <p:cNvPr id="4" name="Marcador de contenido 3" descr="Captura de pantalla 2018-10-24 a la(s) 18.16.44.png"/>
          <p:cNvPicPr>
            <a:picLocks noGrp="1" noChangeAspect="1"/>
          </p:cNvPicPr>
          <p:nvPr>
            <p:ph idx="1"/>
          </p:nvPr>
        </p:nvPicPr>
        <p:blipFill>
          <a:blip r:embed="rId3"/>
          <a:srcRect l="1182" r="1182"/>
          <a:stretch>
            <a:fillRect/>
          </a:stretch>
        </p:blipFill>
        <p:spPr>
          <a:xfrm>
            <a:off x="1435608" y="260648"/>
            <a:ext cx="7498080" cy="626469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600" dirty="0">
                <a:solidFill>
                  <a:schemeClr val="accent1"/>
                </a:solidFill>
                <a:uFillTx/>
              </a:rPr>
              <a:t>Preparing the questionnaire</a:t>
            </a:r>
          </a:p>
        </p:txBody>
      </p:sp>
      <p:pic>
        <p:nvPicPr>
          <p:cNvPr id="5" name="Marcador de contenido 4" descr="Captura de pantalla 2018-10-24 a la(s) 18.25.41.png"/>
          <p:cNvPicPr>
            <a:picLocks noGrp="1" noChangeAspect="1"/>
          </p:cNvPicPr>
          <p:nvPr>
            <p:ph idx="1"/>
          </p:nvPr>
        </p:nvPicPr>
        <p:blipFill>
          <a:blip r:embed="rId3"/>
          <a:srcRect l="1182" r="1182"/>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uFillTx/>
              </a:rPr>
              <a:t>Writing</a:t>
            </a:r>
            <a:r>
              <a:rPr lang="es-ES" dirty="0">
                <a:uFillTx/>
              </a:rPr>
              <a:t> </a:t>
            </a:r>
            <a:r>
              <a:rPr lang="es-ES" dirty="0" err="1">
                <a:uFillTx/>
              </a:rPr>
              <a:t>the</a:t>
            </a:r>
            <a:r>
              <a:rPr lang="es-ES" dirty="0">
                <a:uFillTx/>
              </a:rPr>
              <a:t> </a:t>
            </a:r>
            <a:r>
              <a:rPr lang="es-ES" dirty="0" err="1">
                <a:uFillTx/>
              </a:rPr>
              <a:t>question</a:t>
            </a:r>
            <a:endParaRPr lang="es-ES" dirty="0">
              <a:uFillTx/>
            </a:endParaRPr>
          </a:p>
        </p:txBody>
      </p:sp>
      <p:pic>
        <p:nvPicPr>
          <p:cNvPr id="5" name="Marcador de contenido 4" descr="Captura de pantalla 2018-10-27 a la(s) 17.48.40.png"/>
          <p:cNvPicPr>
            <a:picLocks noGrp="1" noChangeAspect="1"/>
          </p:cNvPicPr>
          <p:nvPr>
            <p:ph idx="1"/>
          </p:nvPr>
        </p:nvPicPr>
        <p:blipFill>
          <a:blip r:embed="rId3"/>
          <a:srcRect l="1182" r="1182"/>
          <a:stretch>
            <a:fillRect/>
          </a:stretch>
        </p:blipFill>
        <p:spPr>
          <a:xfrm>
            <a:off x="1435608" y="1196752"/>
            <a:ext cx="7498080" cy="505164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uFillTx/>
              </a:rPr>
              <a:t>Adding</a:t>
            </a:r>
            <a:r>
              <a:rPr lang="es-ES" dirty="0">
                <a:uFillTx/>
              </a:rPr>
              <a:t> </a:t>
            </a:r>
            <a:r>
              <a:rPr lang="es-ES" dirty="0" err="1">
                <a:uFillTx/>
              </a:rPr>
              <a:t>images</a:t>
            </a:r>
            <a:r>
              <a:rPr lang="es-ES" dirty="0">
                <a:uFillTx/>
              </a:rPr>
              <a:t> </a:t>
            </a:r>
            <a:r>
              <a:rPr lang="es-ES" dirty="0" err="1">
                <a:uFillTx/>
              </a:rPr>
              <a:t>or</a:t>
            </a:r>
            <a:r>
              <a:rPr lang="es-ES" dirty="0">
                <a:uFillTx/>
              </a:rPr>
              <a:t> videos</a:t>
            </a:r>
          </a:p>
        </p:txBody>
      </p:sp>
      <p:pic>
        <p:nvPicPr>
          <p:cNvPr id="4" name="Marcador de contenido 3" descr="Captura de pantalla 2018-10-27 a la(s) 17.57.19.png"/>
          <p:cNvPicPr>
            <a:picLocks noGrp="1" noChangeAspect="1"/>
          </p:cNvPicPr>
          <p:nvPr>
            <p:ph idx="1"/>
          </p:nvPr>
        </p:nvPicPr>
        <p:blipFill>
          <a:blip r:embed="rId3"/>
          <a:srcRect l="1182" r="1182"/>
          <a:stretch>
            <a:fillRect/>
          </a:stretch>
        </p:blipFill>
        <p:spPr>
          <a:xfrm>
            <a:off x="1435608" y="1268760"/>
            <a:ext cx="7498080" cy="54006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uFillTx/>
              </a:rPr>
              <a:t>Settle</a:t>
            </a:r>
            <a:r>
              <a:rPr lang="es-ES" dirty="0">
                <a:uFillTx/>
              </a:rPr>
              <a:t> </a:t>
            </a:r>
            <a:r>
              <a:rPr lang="es-ES" dirty="0" err="1">
                <a:uFillTx/>
              </a:rPr>
              <a:t>the</a:t>
            </a:r>
            <a:r>
              <a:rPr lang="es-ES" dirty="0">
                <a:uFillTx/>
              </a:rPr>
              <a:t> </a:t>
            </a:r>
            <a:r>
              <a:rPr lang="es-ES" dirty="0" err="1">
                <a:uFillTx/>
              </a:rPr>
              <a:t>game</a:t>
            </a:r>
            <a:r>
              <a:rPr lang="es-ES" dirty="0">
                <a:uFillTx/>
              </a:rPr>
              <a:t> </a:t>
            </a:r>
            <a:r>
              <a:rPr lang="es-ES" dirty="0" err="1">
                <a:uFillTx/>
              </a:rPr>
              <a:t>options</a:t>
            </a:r>
            <a:endParaRPr lang="es-ES" dirty="0">
              <a:uFillTx/>
            </a:endParaRPr>
          </a:p>
        </p:txBody>
      </p:sp>
      <p:pic>
        <p:nvPicPr>
          <p:cNvPr id="4" name="Marcador de contenido 3" descr="Captura de pantalla 2018-10-27 a la(s) 18.02.12.png"/>
          <p:cNvPicPr>
            <a:picLocks noGrp="1" noChangeAspect="1"/>
          </p:cNvPicPr>
          <p:nvPr>
            <p:ph idx="1"/>
          </p:nvPr>
        </p:nvPicPr>
        <p:blipFill>
          <a:blip r:embed="rId3"/>
          <a:srcRect l="1182" r="1182"/>
          <a:stretch>
            <a:fillRect/>
          </a:stretch>
        </p:blipFill>
        <p:spPr>
          <a:xfrm>
            <a:off x="1435608" y="1340768"/>
            <a:ext cx="7498080" cy="54006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uFillTx/>
              </a:rPr>
              <a:t>Classic</a:t>
            </a:r>
            <a:r>
              <a:rPr lang="es-ES" dirty="0">
                <a:uFillTx/>
              </a:rPr>
              <a:t> </a:t>
            </a:r>
            <a:r>
              <a:rPr lang="es-ES" dirty="0" err="1">
                <a:uFillTx/>
              </a:rPr>
              <a:t>or</a:t>
            </a:r>
            <a:r>
              <a:rPr lang="es-ES" dirty="0">
                <a:uFillTx/>
              </a:rPr>
              <a:t> </a:t>
            </a:r>
            <a:r>
              <a:rPr lang="es-ES" dirty="0" err="1">
                <a:uFillTx/>
              </a:rPr>
              <a:t>team</a:t>
            </a:r>
            <a:r>
              <a:rPr lang="es-ES" dirty="0">
                <a:uFillTx/>
              </a:rPr>
              <a:t> </a:t>
            </a:r>
            <a:r>
              <a:rPr lang="es-ES" dirty="0" err="1">
                <a:uFillTx/>
              </a:rPr>
              <a:t>mode</a:t>
            </a:r>
            <a:endParaRPr lang="es-ES" dirty="0">
              <a:uFillTx/>
            </a:endParaRPr>
          </a:p>
        </p:txBody>
      </p:sp>
      <p:pic>
        <p:nvPicPr>
          <p:cNvPr id="4" name="Marcador de contenido 3" descr="Captura de pantalla 2018-10-27 a la(s) 18.03.37.png"/>
          <p:cNvPicPr>
            <a:picLocks noGrp="1" noChangeAspect="1"/>
          </p:cNvPicPr>
          <p:nvPr>
            <p:ph idx="1"/>
          </p:nvPr>
        </p:nvPicPr>
        <p:blipFill>
          <a:blip r:embed="rId3"/>
          <a:srcRect l="1182" r="1182"/>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a:uFillTx/>
              </a:rPr>
              <a:t>Students</a:t>
            </a:r>
            <a:r>
              <a:rPr lang="es-ES" dirty="0">
                <a:uFillTx/>
              </a:rPr>
              <a:t> </a:t>
            </a:r>
            <a:r>
              <a:rPr lang="es-ES" dirty="0">
                <a:uFillTx/>
                <a:hlinkClick r:id="rId3"/>
              </a:rPr>
              <a:t>www.kahoot.it</a:t>
            </a:r>
            <a:r>
              <a:rPr lang="es-ES" dirty="0">
                <a:uFillTx/>
              </a:rPr>
              <a:t> </a:t>
            </a:r>
          </a:p>
        </p:txBody>
      </p:sp>
      <p:pic>
        <p:nvPicPr>
          <p:cNvPr id="6" name="Marcador de contenido 5" descr="apps.4555.14481163565172897.8142bca4-7205-4b56-9f25-e5b57ab4a606.349146f2-32d1-497e-8d1f-d4176ebfe5b9.jpeg"/>
          <p:cNvPicPr>
            <a:picLocks noGrp="1" noChangeAspect="1"/>
          </p:cNvPicPr>
          <p:nvPr>
            <p:ph idx="1"/>
          </p:nvPr>
        </p:nvPicPr>
        <p:blipFill>
          <a:blip r:embed="rId4"/>
          <a:srcRect l="6064" r="6064"/>
          <a:stretch>
            <a:fillRect/>
          </a:stretch>
        </p:blipFill>
        <p:spPr/>
      </p:pic>
      <p:pic>
        <p:nvPicPr>
          <p:cNvPr id="8" name="Imagen 7" descr="Unknown-1.png"/>
          <p:cNvPicPr>
            <a:picLocks noChangeAspect="1"/>
          </p:cNvPicPr>
          <p:nvPr/>
        </p:nvPicPr>
        <p:blipFill>
          <a:blip r:embed="rId5"/>
          <a:stretch>
            <a:fillRect/>
          </a:stretch>
        </p:blipFill>
        <p:spPr>
          <a:xfrm>
            <a:off x="7127776" y="260648"/>
            <a:ext cx="2016224" cy="12241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uFillTx/>
              </a:rPr>
              <a:t>Game</a:t>
            </a:r>
            <a:r>
              <a:rPr lang="es-ES" dirty="0">
                <a:uFillTx/>
              </a:rPr>
              <a:t> PIN</a:t>
            </a:r>
          </a:p>
        </p:txBody>
      </p:sp>
      <p:pic>
        <p:nvPicPr>
          <p:cNvPr id="4" name="Marcador de contenido 3" descr="Captura de pantalla 2018-10-27 a la(s) 18.11.58.png"/>
          <p:cNvPicPr>
            <a:picLocks noGrp="1" noChangeAspect="1"/>
          </p:cNvPicPr>
          <p:nvPr>
            <p:ph idx="1"/>
          </p:nvPr>
        </p:nvPicPr>
        <p:blipFill>
          <a:blip r:embed="rId3"/>
          <a:srcRect l="1182" r="1182"/>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uFillTx/>
              </a:rPr>
              <a:t>From the homo sapiens to the homo </a:t>
            </a:r>
            <a:r>
              <a:rPr lang="en-US" dirty="0" err="1">
                <a:uFillTx/>
              </a:rPr>
              <a:t>videns</a:t>
            </a:r>
            <a:endParaRPr lang="en-US" dirty="0">
              <a:uFillTx/>
            </a:endParaRPr>
          </a:p>
        </p:txBody>
      </p:sp>
      <p:pic>
        <p:nvPicPr>
          <p:cNvPr id="2052" name="Picture 4"/>
          <p:cNvPicPr>
            <a:picLocks noGrp="1" noChangeAspect="1" noChangeArrowheads="1"/>
          </p:cNvPicPr>
          <p:nvPr>
            <p:ph idx="1"/>
          </p:nvPr>
        </p:nvPicPr>
        <p:blipFill>
          <a:blip r:embed="rId3"/>
          <a:srcRect/>
          <a:stretch>
            <a:fillRect/>
          </a:stretch>
        </p:blipFill>
        <p:spPr bwMode="auto">
          <a:xfrm>
            <a:off x="2051720" y="1556792"/>
            <a:ext cx="6336704" cy="4005808"/>
          </a:xfrm>
          <a:prstGeom prst="rect">
            <a:avLst/>
          </a:prstGeom>
          <a:noFill/>
          <a:ln>
            <a:noFill/>
          </a:ln>
        </p:spPr>
      </p:pic>
      <p:sp>
        <p:nvSpPr>
          <p:cNvPr id="6" name="5 CuadroTexto"/>
          <p:cNvSpPr txBox="1">
            <a:spLocks/>
          </p:cNvSpPr>
          <p:nvPr/>
        </p:nvSpPr>
        <p:spPr>
          <a:xfrm>
            <a:off x="1187624" y="5976574"/>
            <a:ext cx="2845972" cy="369332"/>
          </a:xfrm>
          <a:prstGeom prst="rect">
            <a:avLst/>
          </a:prstGeom>
          <a:noFill/>
        </p:spPr>
        <p:txBody>
          <a:bodyPr wrap="none" rtlCol="0">
            <a:spAutoFit/>
          </a:bodyPr>
          <a:lstStyle/>
          <a:p>
            <a:r>
              <a:rPr lang="en-US" dirty="0">
                <a:uFillTx/>
              </a:rPr>
              <a:t>Books, imagination, concepts</a:t>
            </a:r>
          </a:p>
        </p:txBody>
      </p:sp>
      <p:sp>
        <p:nvSpPr>
          <p:cNvPr id="7" name="6 CuadroTexto"/>
          <p:cNvSpPr txBox="1">
            <a:spLocks/>
          </p:cNvSpPr>
          <p:nvPr/>
        </p:nvSpPr>
        <p:spPr>
          <a:xfrm>
            <a:off x="5493219" y="5976574"/>
            <a:ext cx="3464988" cy="369332"/>
          </a:xfrm>
          <a:prstGeom prst="rect">
            <a:avLst/>
          </a:prstGeom>
          <a:noFill/>
        </p:spPr>
        <p:txBody>
          <a:bodyPr wrap="none" rtlCol="0">
            <a:spAutoFit/>
          </a:bodyPr>
          <a:lstStyle/>
          <a:p>
            <a:r>
              <a:rPr lang="en-US" dirty="0">
                <a:uFillTx/>
              </a:rPr>
              <a:t>TV, internet, smartphones</a:t>
            </a:r>
            <a:r>
              <a:rPr lang="en-US" dirty="0">
                <a:uFillTx/>
                <a:sym typeface="Wingdings" panose="05000000000000000000" pitchFamily="2" charset="2"/>
              </a:rPr>
              <a:t> image</a:t>
            </a:r>
            <a:r>
              <a:rPr lang="en-US" dirty="0">
                <a:uFillTx/>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uFillTx/>
              </a:rPr>
              <a:t>Real </a:t>
            </a:r>
            <a:r>
              <a:rPr lang="es-ES" dirty="0" err="1">
                <a:uFillTx/>
              </a:rPr>
              <a:t>or</a:t>
            </a:r>
            <a:r>
              <a:rPr lang="es-ES" dirty="0">
                <a:uFillTx/>
              </a:rPr>
              <a:t> </a:t>
            </a:r>
            <a:r>
              <a:rPr lang="es-ES" dirty="0" err="1">
                <a:uFillTx/>
              </a:rPr>
              <a:t>fantasy</a:t>
            </a:r>
            <a:r>
              <a:rPr lang="es-ES" dirty="0">
                <a:uFillTx/>
              </a:rPr>
              <a:t> </a:t>
            </a:r>
            <a:r>
              <a:rPr lang="es-ES" dirty="0" err="1">
                <a:uFillTx/>
              </a:rPr>
              <a:t>nickname</a:t>
            </a:r>
            <a:endParaRPr lang="es-ES" dirty="0">
              <a:uFillTx/>
            </a:endParaRPr>
          </a:p>
        </p:txBody>
      </p:sp>
      <p:pic>
        <p:nvPicPr>
          <p:cNvPr id="4" name="Marcador de contenido 3" descr="Captura de pantalla 2018-10-27 a la(s) 18.13.43.png"/>
          <p:cNvPicPr>
            <a:picLocks noGrp="1" noChangeAspect="1"/>
          </p:cNvPicPr>
          <p:nvPr>
            <p:ph idx="1"/>
          </p:nvPr>
        </p:nvPicPr>
        <p:blipFill>
          <a:blip r:embed="rId3"/>
          <a:srcRect l="1182" r="1182"/>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a:uFillTx/>
              </a:rPr>
              <a:t>Naughty</a:t>
            </a:r>
            <a:r>
              <a:rPr lang="es-ES" dirty="0">
                <a:uFillTx/>
              </a:rPr>
              <a:t> </a:t>
            </a:r>
            <a:r>
              <a:rPr lang="es-ES" dirty="0" err="1">
                <a:uFillTx/>
              </a:rPr>
              <a:t>nicknames</a:t>
            </a:r>
            <a:r>
              <a:rPr lang="es-ES" dirty="0">
                <a:uFillTx/>
              </a:rPr>
              <a:t> are </a:t>
            </a:r>
            <a:r>
              <a:rPr lang="es-ES" dirty="0" err="1">
                <a:uFillTx/>
              </a:rPr>
              <a:t>not</a:t>
            </a:r>
            <a:r>
              <a:rPr lang="es-ES" dirty="0">
                <a:uFillTx/>
              </a:rPr>
              <a:t> </a:t>
            </a:r>
            <a:r>
              <a:rPr lang="es-ES" dirty="0" err="1">
                <a:uFillTx/>
              </a:rPr>
              <a:t>welcome</a:t>
            </a:r>
            <a:endParaRPr lang="es-ES" dirty="0">
              <a:uFillTx/>
            </a:endParaRPr>
          </a:p>
        </p:txBody>
      </p:sp>
      <p:pic>
        <p:nvPicPr>
          <p:cNvPr id="4" name="Marcador de contenido 3" descr="Captura de pantalla 2018-10-27 a la(s) 18.18.10.png"/>
          <p:cNvPicPr>
            <a:picLocks noGrp="1" noChangeAspect="1"/>
          </p:cNvPicPr>
          <p:nvPr>
            <p:ph idx="1"/>
          </p:nvPr>
        </p:nvPicPr>
        <p:blipFill>
          <a:blip r:embed="rId3"/>
          <a:srcRect l="1182" r="1182"/>
          <a:stretch>
            <a:fillRect/>
          </a:stretch>
        </p:blipFill>
        <p:spPr>
          <a:xfrm>
            <a:off x="1435608" y="1447800"/>
            <a:ext cx="7498080" cy="522156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uFillTx/>
              </a:rPr>
              <a:t>Ready</a:t>
            </a:r>
            <a:r>
              <a:rPr lang="es-ES" dirty="0">
                <a:uFillTx/>
              </a:rPr>
              <a:t> </a:t>
            </a:r>
            <a:r>
              <a:rPr lang="es-ES" dirty="0" err="1">
                <a:uFillTx/>
              </a:rPr>
              <a:t>to</a:t>
            </a:r>
            <a:r>
              <a:rPr lang="es-ES" dirty="0">
                <a:uFillTx/>
              </a:rPr>
              <a:t> </a:t>
            </a:r>
            <a:r>
              <a:rPr lang="es-ES" dirty="0" err="1">
                <a:uFillTx/>
              </a:rPr>
              <a:t>play</a:t>
            </a:r>
            <a:endParaRPr lang="es-ES" dirty="0">
              <a:uFillTx/>
            </a:endParaRPr>
          </a:p>
        </p:txBody>
      </p:sp>
      <p:pic>
        <p:nvPicPr>
          <p:cNvPr id="4" name="Marcador de contenido 3" descr="Captura de pantalla 2018-10-27 a la(s) 18.22.46.png"/>
          <p:cNvPicPr>
            <a:picLocks noGrp="1" noChangeAspect="1"/>
          </p:cNvPicPr>
          <p:nvPr>
            <p:ph idx="1"/>
          </p:nvPr>
        </p:nvPicPr>
        <p:blipFill>
          <a:blip r:embed="rId3"/>
          <a:srcRect l="1182" r="1182"/>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uFillTx/>
              </a:rPr>
              <a:t>Multiple</a:t>
            </a:r>
            <a:r>
              <a:rPr lang="es-ES" dirty="0">
                <a:uFillTx/>
              </a:rPr>
              <a:t> </a:t>
            </a:r>
            <a:r>
              <a:rPr lang="es-ES" dirty="0" err="1">
                <a:uFillTx/>
              </a:rPr>
              <a:t>choice</a:t>
            </a:r>
            <a:endParaRPr lang="es-ES" dirty="0">
              <a:uFillTx/>
            </a:endParaRPr>
          </a:p>
        </p:txBody>
      </p:sp>
      <p:pic>
        <p:nvPicPr>
          <p:cNvPr id="4" name="Marcador de contenido 3" descr="Captura de pantalla 2018-10-27 a la(s) 18.24.52.png"/>
          <p:cNvPicPr>
            <a:picLocks noGrp="1" noChangeAspect="1"/>
          </p:cNvPicPr>
          <p:nvPr>
            <p:ph idx="1"/>
          </p:nvPr>
        </p:nvPicPr>
        <p:blipFill>
          <a:blip r:embed="rId3"/>
          <a:srcRect l="1182" r="1182"/>
          <a:stretch>
            <a:fillRect/>
          </a:stretch>
        </p:blipFill>
        <p:spPr>
          <a:xfrm>
            <a:off x="1115616" y="1124744"/>
            <a:ext cx="8028384" cy="5616624"/>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uFillTx/>
              </a:rPr>
              <a:t>Question</a:t>
            </a:r>
            <a:r>
              <a:rPr lang="es-ES" dirty="0">
                <a:uFillTx/>
              </a:rPr>
              <a:t> </a:t>
            </a:r>
            <a:r>
              <a:rPr lang="es-ES" dirty="0" err="1">
                <a:uFillTx/>
              </a:rPr>
              <a:t>statistics</a:t>
            </a:r>
            <a:endParaRPr lang="es-ES" dirty="0">
              <a:uFillTx/>
            </a:endParaRPr>
          </a:p>
        </p:txBody>
      </p:sp>
      <p:pic>
        <p:nvPicPr>
          <p:cNvPr id="4" name="Marcador de contenido 3" descr="Captura de pantalla 2018-10-27 a la(s) 18.26.44.png"/>
          <p:cNvPicPr>
            <a:picLocks noGrp="1" noChangeAspect="1"/>
          </p:cNvPicPr>
          <p:nvPr>
            <p:ph idx="1"/>
          </p:nvPr>
        </p:nvPicPr>
        <p:blipFill>
          <a:blip r:embed="rId3"/>
          <a:srcRect l="1182" r="1182"/>
          <a:stretch>
            <a:fillRect/>
          </a:stretch>
        </p:blipFill>
        <p:spPr>
          <a:xfrm>
            <a:off x="1187624" y="1268760"/>
            <a:ext cx="7746064" cy="54006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uFillTx/>
              </a:rPr>
              <a:t>Provisional ranking</a:t>
            </a:r>
          </a:p>
        </p:txBody>
      </p:sp>
      <p:pic>
        <p:nvPicPr>
          <p:cNvPr id="4" name="Marcador de contenido 3" descr="Captura de pantalla 2018-10-27 a la(s) 18.36.04.png"/>
          <p:cNvPicPr>
            <a:picLocks noGrp="1" noChangeAspect="1"/>
          </p:cNvPicPr>
          <p:nvPr>
            <p:ph idx="1"/>
          </p:nvPr>
        </p:nvPicPr>
        <p:blipFill>
          <a:blip r:embed="rId3"/>
          <a:srcRect l="1182" r="1182"/>
          <a:stretch>
            <a:fillRect/>
          </a:stretch>
        </p:blipFill>
        <p:spPr>
          <a:xfrm>
            <a:off x="1115616" y="1340768"/>
            <a:ext cx="8028384" cy="532859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uFillTx/>
              </a:rPr>
              <a:t>Final ranking</a:t>
            </a:r>
          </a:p>
        </p:txBody>
      </p:sp>
      <p:pic>
        <p:nvPicPr>
          <p:cNvPr id="4" name="Marcador de contenido 3" descr="Captura de pantalla 2018-10-27 a la(s) 18.40.01.png"/>
          <p:cNvPicPr>
            <a:picLocks noGrp="1" noChangeAspect="1"/>
          </p:cNvPicPr>
          <p:nvPr>
            <p:ph idx="1"/>
          </p:nvPr>
        </p:nvPicPr>
        <p:blipFill>
          <a:blip r:embed="rId3"/>
          <a:srcRect l="1182" r="1182"/>
          <a:stretch>
            <a:fillRect/>
          </a:stretch>
        </p:blipFill>
        <p:spPr>
          <a:xfrm>
            <a:off x="1115616" y="1447800"/>
            <a:ext cx="7920880" cy="529356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a:uFillTx/>
              </a:rPr>
              <a:t>Each</a:t>
            </a:r>
            <a:r>
              <a:rPr lang="es-ES" dirty="0">
                <a:uFillTx/>
              </a:rPr>
              <a:t> </a:t>
            </a:r>
            <a:r>
              <a:rPr lang="es-ES" dirty="0" err="1">
                <a:uFillTx/>
              </a:rPr>
              <a:t>student</a:t>
            </a:r>
            <a:r>
              <a:rPr lang="es-ES" dirty="0">
                <a:uFillTx/>
              </a:rPr>
              <a:t> </a:t>
            </a:r>
            <a:r>
              <a:rPr lang="es-ES" dirty="0" err="1">
                <a:uFillTx/>
              </a:rPr>
              <a:t>marks</a:t>
            </a:r>
            <a:r>
              <a:rPr lang="es-ES" dirty="0">
                <a:uFillTx/>
              </a:rPr>
              <a:t> </a:t>
            </a:r>
            <a:r>
              <a:rPr lang="es-ES" dirty="0" err="1">
                <a:uFillTx/>
              </a:rPr>
              <a:t>the</a:t>
            </a:r>
            <a:r>
              <a:rPr lang="es-ES" dirty="0">
                <a:uFillTx/>
              </a:rPr>
              <a:t> </a:t>
            </a:r>
            <a:r>
              <a:rPr lang="es-ES" dirty="0" err="1">
                <a:uFillTx/>
              </a:rPr>
              <a:t>Kahoot</a:t>
            </a:r>
            <a:r>
              <a:rPr lang="es-ES" dirty="0">
                <a:uFillTx/>
              </a:rPr>
              <a:t>!</a:t>
            </a:r>
          </a:p>
        </p:txBody>
      </p:sp>
      <p:pic>
        <p:nvPicPr>
          <p:cNvPr id="4" name="Marcador de contenido 3" descr="Captura de pantalla 2018-10-27 a la(s) 18.47.39.png"/>
          <p:cNvPicPr>
            <a:picLocks noGrp="1" noChangeAspect="1"/>
          </p:cNvPicPr>
          <p:nvPr>
            <p:ph idx="1"/>
          </p:nvPr>
        </p:nvPicPr>
        <p:blipFill>
          <a:blip r:embed="rId3"/>
          <a:srcRect l="1182" r="1182"/>
          <a:stretch>
            <a:fillRect/>
          </a:stretch>
        </p:blip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uFillTx/>
              </a:rPr>
              <a:t>Students</a:t>
            </a:r>
            <a:r>
              <a:rPr lang="es-ES" dirty="0">
                <a:uFillTx/>
              </a:rPr>
              <a:t> </a:t>
            </a:r>
            <a:r>
              <a:rPr lang="es-ES" dirty="0" err="1">
                <a:uFillTx/>
              </a:rPr>
              <a:t>feedback</a:t>
            </a:r>
            <a:endParaRPr lang="es-ES" dirty="0">
              <a:uFillTx/>
            </a:endParaRPr>
          </a:p>
        </p:txBody>
      </p:sp>
      <p:pic>
        <p:nvPicPr>
          <p:cNvPr id="4" name="Marcador de contenido 3" descr="Captura de pantalla 2018-10-27 a la(s) 18.53.17.png"/>
          <p:cNvPicPr>
            <a:picLocks noGrp="1" noChangeAspect="1"/>
          </p:cNvPicPr>
          <p:nvPr>
            <p:ph idx="1"/>
          </p:nvPr>
        </p:nvPicPr>
        <p:blipFill>
          <a:blip r:embed="rId3"/>
          <a:srcRect l="1182" r="1182"/>
          <a:stretch>
            <a:fillRect/>
          </a:stretch>
        </p:blip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uFillTx/>
              </a:rPr>
              <a:t>Examples</a:t>
            </a:r>
            <a:r>
              <a:rPr lang="es-ES" dirty="0">
                <a:uFillTx/>
              </a:rPr>
              <a:t> TM </a:t>
            </a:r>
            <a:r>
              <a:rPr lang="es-ES" dirty="0" err="1">
                <a:uFillTx/>
              </a:rPr>
              <a:t>law</a:t>
            </a:r>
            <a:r>
              <a:rPr lang="es-ES" dirty="0">
                <a:uFillTx/>
              </a:rPr>
              <a:t> </a:t>
            </a:r>
            <a:r>
              <a:rPr lang="es-ES" dirty="0" err="1">
                <a:uFillTx/>
              </a:rPr>
              <a:t>questions</a:t>
            </a:r>
            <a:endParaRPr lang="es-ES" dirty="0">
              <a:uFillTx/>
            </a:endParaRPr>
          </a:p>
        </p:txBody>
      </p:sp>
      <p:pic>
        <p:nvPicPr>
          <p:cNvPr id="6" name="Marcador de contenido 5" descr="Captura de pantalla 2018-10-27 a la(s) 19.07.13.png"/>
          <p:cNvPicPr>
            <a:picLocks noGrp="1" noChangeAspect="1"/>
          </p:cNvPicPr>
          <p:nvPr>
            <p:ph idx="1"/>
          </p:nvPr>
        </p:nvPicPr>
        <p:blipFill>
          <a:blip r:embed="rId3"/>
          <a:srcRect l="1182" r="1182"/>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uFillTx/>
            </a:endParaRPr>
          </a:p>
        </p:txBody>
      </p:sp>
      <p:pic>
        <p:nvPicPr>
          <p:cNvPr id="3074" name="Picture 2"/>
          <p:cNvPicPr>
            <a:picLocks noGrp="1" noChangeAspect="1" noChangeArrowheads="1"/>
          </p:cNvPicPr>
          <p:nvPr>
            <p:ph idx="1"/>
          </p:nvPr>
        </p:nvPicPr>
        <p:blipFill>
          <a:blip r:embed="rId3"/>
          <a:srcRect/>
          <a:stretch>
            <a:fillRect/>
          </a:stretch>
        </p:blipFill>
        <p:spPr bwMode="auto">
          <a:xfrm>
            <a:off x="1043608" y="1461542"/>
            <a:ext cx="3312368" cy="3335610"/>
          </a:xfrm>
          <a:prstGeom prst="rect">
            <a:avLst/>
          </a:prstGeom>
          <a:noFill/>
          <a:ln>
            <a:noFill/>
          </a:ln>
        </p:spPr>
      </p:pic>
      <p:pic>
        <p:nvPicPr>
          <p:cNvPr id="3075" name="Picture 3"/>
          <p:cNvPicPr>
            <a:picLocks noChangeAspect="1" noChangeArrowheads="1"/>
          </p:cNvPicPr>
          <p:nvPr/>
        </p:nvPicPr>
        <p:blipFill>
          <a:blip r:embed="rId4"/>
          <a:srcRect/>
          <a:stretch>
            <a:fillRect/>
          </a:stretch>
        </p:blipFill>
        <p:spPr bwMode="auto">
          <a:xfrm>
            <a:off x="5132966" y="1844824"/>
            <a:ext cx="3984104" cy="3456384"/>
          </a:xfrm>
          <a:prstGeom prst="rect">
            <a:avLst/>
          </a:prstGeom>
          <a:noFill/>
          <a:ln>
            <a:noFill/>
          </a:ln>
        </p:spPr>
      </p:pic>
      <p:sp>
        <p:nvSpPr>
          <p:cNvPr id="4" name="3 CuadroTexto"/>
          <p:cNvSpPr txBox="1">
            <a:spLocks/>
          </p:cNvSpPr>
          <p:nvPr/>
        </p:nvSpPr>
        <p:spPr>
          <a:xfrm>
            <a:off x="1331640" y="5733256"/>
            <a:ext cx="5104474" cy="369332"/>
          </a:xfrm>
          <a:prstGeom prst="rect">
            <a:avLst/>
          </a:prstGeom>
          <a:noFill/>
        </p:spPr>
        <p:txBody>
          <a:bodyPr wrap="none" rtlCol="0">
            <a:spAutoFit/>
          </a:bodyPr>
          <a:lstStyle/>
          <a:p>
            <a:r>
              <a:rPr lang="en-US" dirty="0">
                <a:uFillTx/>
              </a:rPr>
              <a:t>Every baby comes with a loaf of bread under his arm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uFillTx/>
            </a:endParaRPr>
          </a:p>
        </p:txBody>
      </p:sp>
      <p:pic>
        <p:nvPicPr>
          <p:cNvPr id="4" name="Marcador de contenido 3" descr="Captura de pantalla 2018-10-27 a la(s) 19.08.00.png"/>
          <p:cNvPicPr>
            <a:picLocks noGrp="1" noChangeAspect="1"/>
          </p:cNvPicPr>
          <p:nvPr>
            <p:ph idx="1"/>
          </p:nvPr>
        </p:nvPicPr>
        <p:blipFill>
          <a:blip r:embed="rId3"/>
          <a:srcRect l="1182" r="1182"/>
          <a:stretch>
            <a:fillRect/>
          </a:stretch>
        </p:blipFill>
        <p:spPr>
          <a:xfrm>
            <a:off x="1435608" y="620688"/>
            <a:ext cx="7498080" cy="6048672"/>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7498080" cy="634082"/>
          </a:xfrm>
        </p:spPr>
        <p:txBody>
          <a:bodyPr>
            <a:normAutofit fontScale="90000"/>
          </a:bodyPr>
          <a:lstStyle/>
          <a:p>
            <a:endParaRPr lang="es-ES" dirty="0">
              <a:uFillTx/>
            </a:endParaRPr>
          </a:p>
        </p:txBody>
      </p:sp>
      <p:pic>
        <p:nvPicPr>
          <p:cNvPr id="4" name="Marcador de contenido 3" descr="Captura de pantalla 2018-10-27 a la(s) 19.08.35.png"/>
          <p:cNvPicPr>
            <a:picLocks noGrp="1" noChangeAspect="1"/>
          </p:cNvPicPr>
          <p:nvPr>
            <p:ph idx="1"/>
          </p:nvPr>
        </p:nvPicPr>
        <p:blipFill>
          <a:blip r:embed="rId3"/>
          <a:srcRect l="1182" r="1182"/>
          <a:stretch>
            <a:fillRect/>
          </a:stretch>
        </p:blipFill>
        <p:spPr>
          <a:xfrm>
            <a:off x="1115616" y="332656"/>
            <a:ext cx="7818072" cy="6336704"/>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uFillTx/>
            </a:endParaRPr>
          </a:p>
        </p:txBody>
      </p:sp>
      <p:pic>
        <p:nvPicPr>
          <p:cNvPr id="4" name="Marcador de contenido 3" descr="Captura de pantalla 2018-10-27 a la(s) 19.08.49.png"/>
          <p:cNvPicPr>
            <a:picLocks noGrp="1" noChangeAspect="1"/>
          </p:cNvPicPr>
          <p:nvPr>
            <p:ph idx="1"/>
          </p:nvPr>
        </p:nvPicPr>
        <p:blipFill>
          <a:blip r:embed="rId3"/>
          <a:srcRect l="1182" r="1182"/>
          <a:stretch>
            <a:fillRect/>
          </a:stretch>
        </p:blipFill>
        <p:spPr>
          <a:xfrm>
            <a:off x="1435608" y="260648"/>
            <a:ext cx="7498080" cy="6408712"/>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uFillTx/>
            </a:endParaRPr>
          </a:p>
        </p:txBody>
      </p:sp>
      <p:pic>
        <p:nvPicPr>
          <p:cNvPr id="4" name="Marcador de contenido 3" descr="Captura de pantalla 2018-10-27 a la(s) 19.10.05.png"/>
          <p:cNvPicPr>
            <a:picLocks noGrp="1" noChangeAspect="1"/>
          </p:cNvPicPr>
          <p:nvPr>
            <p:ph idx="1"/>
          </p:nvPr>
        </p:nvPicPr>
        <p:blipFill>
          <a:blip r:embed="rId3"/>
          <a:srcRect l="1182" r="1182"/>
          <a:stretch>
            <a:fillRect/>
          </a:stretch>
        </p:blipFill>
        <p:spPr>
          <a:xfrm>
            <a:off x="1435608" y="260648"/>
            <a:ext cx="7498080" cy="5987752"/>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uFillTx/>
            </a:endParaRPr>
          </a:p>
        </p:txBody>
      </p:sp>
      <p:pic>
        <p:nvPicPr>
          <p:cNvPr id="4" name="Marcador de contenido 3" descr="Captura de pantalla 2018-10-27 a la(s) 19.10.30.png"/>
          <p:cNvPicPr>
            <a:picLocks noGrp="1" noChangeAspect="1"/>
          </p:cNvPicPr>
          <p:nvPr>
            <p:ph idx="1"/>
          </p:nvPr>
        </p:nvPicPr>
        <p:blipFill>
          <a:blip r:embed="rId3"/>
          <a:srcRect l="1182" r="1182"/>
          <a:stretch>
            <a:fillRect/>
          </a:stretch>
        </p:blipFill>
        <p:spPr>
          <a:xfrm>
            <a:off x="1187624" y="332656"/>
            <a:ext cx="7746064" cy="5915744"/>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uFillTx/>
              </a:rPr>
              <a:t>Kahoot</a:t>
            </a:r>
            <a:r>
              <a:rPr lang="es-ES" dirty="0">
                <a:uFillTx/>
              </a:rPr>
              <a:t>! </a:t>
            </a:r>
            <a:r>
              <a:rPr lang="es-ES" dirty="0" err="1">
                <a:uFillTx/>
              </a:rPr>
              <a:t>Advantatges</a:t>
            </a:r>
            <a:endParaRPr lang="es-ES" dirty="0">
              <a:uFillTx/>
            </a:endParaRPr>
          </a:p>
        </p:txBody>
      </p:sp>
      <p:sp>
        <p:nvSpPr>
          <p:cNvPr id="3" name="Marcador de contenido 2"/>
          <p:cNvSpPr>
            <a:spLocks noGrp="1"/>
          </p:cNvSpPr>
          <p:nvPr>
            <p:ph idx="1"/>
          </p:nvPr>
        </p:nvSpPr>
        <p:spPr/>
        <p:txBody>
          <a:bodyPr>
            <a:normAutofit lnSpcReduction="10000"/>
          </a:bodyPr>
          <a:lstStyle/>
          <a:p>
            <a:r>
              <a:rPr lang="es-ES" dirty="0" err="1">
                <a:uFillTx/>
              </a:rPr>
              <a:t>Increases</a:t>
            </a:r>
            <a:r>
              <a:rPr lang="es-ES" dirty="0">
                <a:uFillTx/>
              </a:rPr>
              <a:t> </a:t>
            </a:r>
            <a:r>
              <a:rPr lang="es-ES" dirty="0" err="1">
                <a:uFillTx/>
              </a:rPr>
              <a:t>students</a:t>
            </a:r>
            <a:r>
              <a:rPr lang="es-ES" dirty="0">
                <a:uFillTx/>
              </a:rPr>
              <a:t> </a:t>
            </a:r>
            <a:r>
              <a:rPr lang="es-ES" dirty="0" err="1">
                <a:uFillTx/>
              </a:rPr>
              <a:t>attention</a:t>
            </a:r>
            <a:endParaRPr lang="es-ES" dirty="0">
              <a:uFillTx/>
            </a:endParaRPr>
          </a:p>
          <a:p>
            <a:pPr marL="82296" indent="0">
              <a:buNone/>
            </a:pPr>
            <a:endParaRPr lang="es-ES" dirty="0">
              <a:uFillTx/>
            </a:endParaRPr>
          </a:p>
          <a:p>
            <a:r>
              <a:rPr lang="es-ES" dirty="0" err="1">
                <a:uFillTx/>
              </a:rPr>
              <a:t>Encourages</a:t>
            </a:r>
            <a:r>
              <a:rPr lang="es-ES" dirty="0">
                <a:uFillTx/>
              </a:rPr>
              <a:t> </a:t>
            </a:r>
            <a:r>
              <a:rPr lang="es-ES" dirty="0" err="1">
                <a:uFillTx/>
              </a:rPr>
              <a:t>students</a:t>
            </a:r>
            <a:r>
              <a:rPr lang="es-ES" dirty="0">
                <a:uFillTx/>
              </a:rPr>
              <a:t> </a:t>
            </a:r>
            <a:r>
              <a:rPr lang="es-ES" dirty="0" err="1">
                <a:uFillTx/>
              </a:rPr>
              <a:t>participation</a:t>
            </a:r>
            <a:endParaRPr lang="es-ES" dirty="0">
              <a:uFillTx/>
            </a:endParaRPr>
          </a:p>
          <a:p>
            <a:pPr marL="82296" indent="0">
              <a:buNone/>
            </a:pPr>
            <a:endParaRPr lang="es-ES" dirty="0">
              <a:uFillTx/>
            </a:endParaRPr>
          </a:p>
          <a:p>
            <a:r>
              <a:rPr lang="es-ES" dirty="0" err="1">
                <a:uFillTx/>
              </a:rPr>
              <a:t>Finding</a:t>
            </a:r>
            <a:r>
              <a:rPr lang="es-ES" dirty="0">
                <a:uFillTx/>
              </a:rPr>
              <a:t> </a:t>
            </a:r>
            <a:r>
              <a:rPr lang="es-ES" dirty="0" err="1">
                <a:uFillTx/>
              </a:rPr>
              <a:t>out</a:t>
            </a:r>
            <a:r>
              <a:rPr lang="es-ES" dirty="0">
                <a:uFillTx/>
              </a:rPr>
              <a:t> </a:t>
            </a:r>
            <a:r>
              <a:rPr lang="es-ES" dirty="0" err="1">
                <a:uFillTx/>
              </a:rPr>
              <a:t>the</a:t>
            </a:r>
            <a:r>
              <a:rPr lang="es-ES" dirty="0">
                <a:uFillTx/>
              </a:rPr>
              <a:t> </a:t>
            </a:r>
            <a:r>
              <a:rPr lang="es-ES" dirty="0" err="1">
                <a:uFillTx/>
              </a:rPr>
              <a:t>level</a:t>
            </a:r>
            <a:r>
              <a:rPr lang="es-ES" dirty="0">
                <a:uFillTx/>
              </a:rPr>
              <a:t> of </a:t>
            </a:r>
            <a:r>
              <a:rPr lang="es-ES" dirty="0" err="1">
                <a:uFillTx/>
              </a:rPr>
              <a:t>the</a:t>
            </a:r>
            <a:r>
              <a:rPr lang="es-ES" dirty="0">
                <a:uFillTx/>
              </a:rPr>
              <a:t> </a:t>
            </a:r>
            <a:r>
              <a:rPr lang="es-ES" dirty="0" err="1">
                <a:uFillTx/>
              </a:rPr>
              <a:t>students</a:t>
            </a:r>
            <a:endParaRPr lang="es-ES" dirty="0">
              <a:uFillTx/>
            </a:endParaRPr>
          </a:p>
          <a:p>
            <a:endParaRPr lang="es-ES" dirty="0">
              <a:uFillTx/>
            </a:endParaRPr>
          </a:p>
          <a:p>
            <a:r>
              <a:rPr lang="es-ES" dirty="0" err="1">
                <a:uFillTx/>
              </a:rPr>
              <a:t>Controlling</a:t>
            </a:r>
            <a:r>
              <a:rPr lang="es-ES" dirty="0">
                <a:uFillTx/>
              </a:rPr>
              <a:t> </a:t>
            </a:r>
            <a:r>
              <a:rPr lang="es-ES" dirty="0" err="1">
                <a:uFillTx/>
              </a:rPr>
              <a:t>class</a:t>
            </a:r>
            <a:r>
              <a:rPr lang="es-ES" dirty="0">
                <a:uFillTx/>
              </a:rPr>
              <a:t> </a:t>
            </a:r>
            <a:r>
              <a:rPr lang="es-ES" dirty="0" err="1">
                <a:uFillTx/>
              </a:rPr>
              <a:t>attendance</a:t>
            </a:r>
            <a:endParaRPr lang="es-ES" dirty="0">
              <a:uFillTx/>
            </a:endParaRPr>
          </a:p>
          <a:p>
            <a:pPr marL="82296" indent="0">
              <a:buNone/>
            </a:pPr>
            <a:endParaRPr lang="es-ES" dirty="0">
              <a:uFillTx/>
            </a:endParaRPr>
          </a:p>
          <a:p>
            <a:r>
              <a:rPr lang="es-ES" dirty="0" err="1">
                <a:uFillTx/>
              </a:rPr>
              <a:t>Tailoring</a:t>
            </a:r>
            <a:r>
              <a:rPr lang="es-ES" dirty="0">
                <a:uFillTx/>
              </a:rPr>
              <a:t> a </a:t>
            </a:r>
            <a:r>
              <a:rPr lang="es-ES" dirty="0" err="1">
                <a:uFillTx/>
              </a:rPr>
              <a:t>quiz</a:t>
            </a:r>
            <a:r>
              <a:rPr lang="es-ES" dirty="0">
                <a:uFillTx/>
              </a:rPr>
              <a:t> </a:t>
            </a:r>
            <a:r>
              <a:rPr lang="es-ES" dirty="0" err="1">
                <a:uFillTx/>
              </a:rPr>
              <a:t>for</a:t>
            </a:r>
            <a:r>
              <a:rPr lang="es-ES" dirty="0">
                <a:uFillTx/>
              </a:rPr>
              <a:t> </a:t>
            </a:r>
            <a:r>
              <a:rPr lang="es-ES" dirty="0" err="1">
                <a:uFillTx/>
              </a:rPr>
              <a:t>special</a:t>
            </a:r>
            <a:r>
              <a:rPr lang="es-ES" dirty="0">
                <a:uFillTx/>
              </a:rPr>
              <a:t> </a:t>
            </a:r>
            <a:r>
              <a:rPr lang="es-ES" dirty="0" err="1">
                <a:uFillTx/>
              </a:rPr>
              <a:t>events</a:t>
            </a:r>
            <a:endParaRPr lang="es-ES" dirty="0">
              <a:uFillTx/>
            </a:endParaRPr>
          </a:p>
          <a:p>
            <a:endParaRPr lang="es-ES" dirty="0">
              <a:uFillTx/>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uFillTx/>
              </a:rPr>
              <a:t>Times are changing…</a:t>
            </a:r>
          </a:p>
        </p:txBody>
      </p:sp>
      <p:pic>
        <p:nvPicPr>
          <p:cNvPr id="5122" name="Picture 2"/>
          <p:cNvPicPr>
            <a:picLocks noGrp="1" noChangeAspect="1" noChangeArrowheads="1"/>
          </p:cNvPicPr>
          <p:nvPr>
            <p:ph idx="1"/>
          </p:nvPr>
        </p:nvPicPr>
        <p:blipFill>
          <a:blip r:embed="rId3"/>
          <a:srcRect/>
          <a:stretch>
            <a:fillRect/>
          </a:stretch>
        </p:blipFill>
        <p:spPr bwMode="auto">
          <a:xfrm>
            <a:off x="2123728" y="1943100"/>
            <a:ext cx="6120680" cy="3810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uFillTx/>
            </a:endParaRPr>
          </a:p>
        </p:txBody>
      </p:sp>
      <p:sp>
        <p:nvSpPr>
          <p:cNvPr id="5" name="CuadroTexto 4"/>
          <p:cNvSpPr txBox="1">
            <a:spLocks/>
          </p:cNvSpPr>
          <p:nvPr/>
        </p:nvSpPr>
        <p:spPr>
          <a:xfrm>
            <a:off x="1825493" y="4418755"/>
            <a:ext cx="6840334" cy="1200329"/>
          </a:xfrm>
          <a:prstGeom prst="rect">
            <a:avLst/>
          </a:prstGeom>
          <a:noFill/>
        </p:spPr>
        <p:txBody>
          <a:bodyPr wrap="none" rtlCol="0" anchor="t">
            <a:spAutoFit/>
          </a:bodyPr>
          <a:lstStyle/>
          <a:p>
            <a:pPr algn="l"/>
            <a:r>
              <a:rPr lang="es-ES" dirty="0">
                <a:uFillTx/>
              </a:rPr>
              <a:t>                                           			Vicente Gimeno Beviá</a:t>
            </a:r>
          </a:p>
          <a:p>
            <a:pPr algn="l"/>
            <a:r>
              <a:rPr lang="es-ES" dirty="0">
                <a:uFillTx/>
              </a:rPr>
              <a:t>			</a:t>
            </a:r>
          </a:p>
          <a:p>
            <a:pPr algn="l"/>
            <a:r>
              <a:rPr lang="es-ES" dirty="0">
                <a:uFillTx/>
              </a:rPr>
              <a:t>					</a:t>
            </a:r>
            <a:r>
              <a:rPr lang="es-ES" dirty="0" err="1">
                <a:uFillTx/>
              </a:rPr>
              <a:t>vicente.gimeno@ua.es</a:t>
            </a:r>
            <a:endParaRPr lang="es-ES" dirty="0">
              <a:uFillTx/>
            </a:endParaRPr>
          </a:p>
          <a:p>
            <a:pPr algn="l"/>
            <a:r>
              <a:rPr lang="es-ES" dirty="0">
                <a:uFillTx/>
              </a:rPr>
              <a:t>			</a:t>
            </a:r>
          </a:p>
        </p:txBody>
      </p:sp>
      <p:pic>
        <p:nvPicPr>
          <p:cNvPr id="7" name="Imagen 6" descr="download.png"/>
          <p:cNvPicPr>
            <a:picLocks noChangeAspect="1"/>
          </p:cNvPicPr>
          <p:nvPr/>
        </p:nvPicPr>
        <p:blipFill>
          <a:blip r:embed="rId2" cstate="print"/>
          <a:stretch>
            <a:fillRect/>
          </a:stretch>
        </p:blipFill>
        <p:spPr>
          <a:xfrm>
            <a:off x="6588224" y="5805264"/>
            <a:ext cx="792088" cy="720080"/>
          </a:xfrm>
          <a:prstGeom prst="rect">
            <a:avLst/>
          </a:prstGeom>
        </p:spPr>
      </p:pic>
      <p:pic>
        <p:nvPicPr>
          <p:cNvPr id="8" name="Imagen 7" descr="download.jpg"/>
          <p:cNvPicPr>
            <a:picLocks noChangeAspect="1"/>
          </p:cNvPicPr>
          <p:nvPr/>
        </p:nvPicPr>
        <p:blipFill>
          <a:blip r:embed="rId3" cstate="print"/>
          <a:stretch>
            <a:fillRect/>
          </a:stretch>
        </p:blipFill>
        <p:spPr>
          <a:xfrm>
            <a:off x="7740352" y="5805264"/>
            <a:ext cx="720080" cy="7200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uFillTx/>
              </a:rPr>
              <a:t>Law students are digital natives</a:t>
            </a:r>
          </a:p>
        </p:txBody>
      </p:sp>
      <p:pic>
        <p:nvPicPr>
          <p:cNvPr id="4098" name="Picture 2"/>
          <p:cNvPicPr>
            <a:picLocks noGrp="1" noChangeAspect="1" noChangeArrowheads="1"/>
          </p:cNvPicPr>
          <p:nvPr>
            <p:ph idx="1"/>
          </p:nvPr>
        </p:nvPicPr>
        <p:blipFill>
          <a:blip r:embed="rId3"/>
          <a:srcRect/>
          <a:stretch>
            <a:fillRect/>
          </a:stretch>
        </p:blipFill>
        <p:spPr bwMode="auto">
          <a:xfrm>
            <a:off x="1435100" y="1633448"/>
            <a:ext cx="7499350" cy="44293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uFillTx/>
              </a:rPr>
              <a:t>A picture is worth a thousand words</a:t>
            </a:r>
          </a:p>
        </p:txBody>
      </p:sp>
      <p:pic>
        <p:nvPicPr>
          <p:cNvPr id="6146" name="Picture 2"/>
          <p:cNvPicPr>
            <a:picLocks noGrp="1" noChangeAspect="1" noChangeArrowheads="1"/>
          </p:cNvPicPr>
          <p:nvPr>
            <p:ph idx="1"/>
          </p:nvPr>
        </p:nvPicPr>
        <p:blipFill>
          <a:blip r:embed="rId3"/>
          <a:srcRect/>
          <a:stretch>
            <a:fillRect/>
          </a:stretch>
        </p:blipFill>
        <p:spPr bwMode="auto">
          <a:xfrm>
            <a:off x="2146300" y="1566863"/>
            <a:ext cx="5234012" cy="3302297"/>
          </a:xfrm>
          <a:prstGeom prst="rect">
            <a:avLst/>
          </a:prstGeom>
          <a:noFill/>
          <a:ln>
            <a:noFill/>
          </a:ln>
        </p:spPr>
      </p:pic>
      <p:sp>
        <p:nvSpPr>
          <p:cNvPr id="4" name="3 CuadroTexto"/>
          <p:cNvSpPr txBox="1">
            <a:spLocks/>
          </p:cNvSpPr>
          <p:nvPr/>
        </p:nvSpPr>
        <p:spPr>
          <a:xfrm>
            <a:off x="1403648" y="5013176"/>
            <a:ext cx="6786666" cy="461665"/>
          </a:xfrm>
          <a:prstGeom prst="rect">
            <a:avLst/>
          </a:prstGeom>
          <a:noFill/>
        </p:spPr>
        <p:txBody>
          <a:bodyPr wrap="none" rtlCol="0">
            <a:spAutoFit/>
          </a:bodyPr>
          <a:lstStyle/>
          <a:p>
            <a:r>
              <a:rPr lang="en-US" sz="2400" dirty="0">
                <a:uFillTx/>
              </a:rPr>
              <a:t>The images are essential for teaching Trademark Law</a:t>
            </a:r>
            <a:endParaRPr lang="en-US" dirty="0">
              <a:uFillTx/>
            </a:endParaRPr>
          </a:p>
        </p:txBody>
      </p:sp>
      <p:pic>
        <p:nvPicPr>
          <p:cNvPr id="6148" name="Picture 4"/>
          <p:cNvPicPr>
            <a:picLocks noChangeAspect="1" noChangeArrowheads="1"/>
          </p:cNvPicPr>
          <p:nvPr/>
        </p:nvPicPr>
        <p:blipFill>
          <a:blip r:embed="rId4"/>
          <a:srcRect/>
          <a:stretch>
            <a:fillRect/>
          </a:stretch>
        </p:blipFill>
        <p:spPr bwMode="auto">
          <a:xfrm>
            <a:off x="1403648" y="5474841"/>
            <a:ext cx="1368152" cy="998984"/>
          </a:xfrm>
          <a:prstGeom prst="rect">
            <a:avLst/>
          </a:prstGeom>
          <a:noFill/>
          <a:ln>
            <a:noFill/>
          </a:ln>
        </p:spPr>
      </p:pic>
      <p:pic>
        <p:nvPicPr>
          <p:cNvPr id="6149" name="Picture 5"/>
          <p:cNvPicPr>
            <a:picLocks noChangeAspect="1" noChangeArrowheads="1"/>
          </p:cNvPicPr>
          <p:nvPr/>
        </p:nvPicPr>
        <p:blipFill>
          <a:blip r:embed="rId5" cstate="print"/>
          <a:srcRect/>
          <a:stretch>
            <a:fillRect/>
          </a:stretch>
        </p:blipFill>
        <p:spPr bwMode="auto">
          <a:xfrm>
            <a:off x="2987824" y="5589240"/>
            <a:ext cx="1431204" cy="975101"/>
          </a:xfrm>
          <a:prstGeom prst="rect">
            <a:avLst/>
          </a:prstGeom>
          <a:noFill/>
          <a:ln>
            <a:noFill/>
          </a:ln>
        </p:spPr>
      </p:pic>
      <p:pic>
        <p:nvPicPr>
          <p:cNvPr id="6150" name="Picture 6"/>
          <p:cNvPicPr>
            <a:picLocks noChangeAspect="1" noChangeArrowheads="1"/>
          </p:cNvPicPr>
          <p:nvPr/>
        </p:nvPicPr>
        <p:blipFill>
          <a:blip r:embed="rId6" cstate="print"/>
          <a:srcRect/>
          <a:stretch>
            <a:fillRect/>
          </a:stretch>
        </p:blipFill>
        <p:spPr bwMode="auto">
          <a:xfrm>
            <a:off x="4644008" y="5609163"/>
            <a:ext cx="1126261" cy="955178"/>
          </a:xfrm>
          <a:prstGeom prst="rect">
            <a:avLst/>
          </a:prstGeom>
          <a:noFill/>
          <a:ln>
            <a:noFill/>
          </a:ln>
          <a:effectLst/>
        </p:spPr>
      </p:pic>
      <p:pic>
        <p:nvPicPr>
          <p:cNvPr id="6151" name="Picture 7"/>
          <p:cNvPicPr>
            <a:picLocks noChangeAspect="1" noChangeArrowheads="1"/>
          </p:cNvPicPr>
          <p:nvPr/>
        </p:nvPicPr>
        <p:blipFill>
          <a:blip r:embed="rId7"/>
          <a:srcRect/>
          <a:stretch>
            <a:fillRect/>
          </a:stretch>
        </p:blipFill>
        <p:spPr bwMode="auto">
          <a:xfrm>
            <a:off x="6804248" y="5502479"/>
            <a:ext cx="1944216" cy="1182687"/>
          </a:xfrm>
          <a:prstGeom prst="rect">
            <a:avLst/>
          </a:prstGeom>
          <a:noFill/>
          <a:ln>
            <a:noFill/>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uFillTx/>
              </a:rPr>
              <a:t>Quiz programs</a:t>
            </a:r>
          </a:p>
        </p:txBody>
      </p:sp>
      <p:sp>
        <p:nvSpPr>
          <p:cNvPr id="4" name="3 CuadroTexto"/>
          <p:cNvSpPr txBox="1">
            <a:spLocks/>
          </p:cNvSpPr>
          <p:nvPr/>
        </p:nvSpPr>
        <p:spPr>
          <a:xfrm>
            <a:off x="1619672" y="5445224"/>
            <a:ext cx="3217547" cy="707886"/>
          </a:xfrm>
          <a:prstGeom prst="rect">
            <a:avLst/>
          </a:prstGeom>
          <a:noFill/>
        </p:spPr>
        <p:txBody>
          <a:bodyPr wrap="none" rtlCol="0">
            <a:spAutoFit/>
          </a:bodyPr>
          <a:lstStyle/>
          <a:p>
            <a:r>
              <a:rPr lang="en-US" sz="4000" dirty="0">
                <a:uFillTx/>
              </a:rPr>
              <a:t>E- LEARNING</a:t>
            </a:r>
          </a:p>
        </p:txBody>
      </p:sp>
      <p:pic>
        <p:nvPicPr>
          <p:cNvPr id="7171" name="Picture 3"/>
          <p:cNvPicPr>
            <a:picLocks noChangeAspect="1" noChangeArrowheads="1"/>
          </p:cNvPicPr>
          <p:nvPr/>
        </p:nvPicPr>
        <p:blipFill>
          <a:blip r:embed="rId3"/>
          <a:srcRect/>
          <a:stretch>
            <a:fillRect/>
          </a:stretch>
        </p:blipFill>
        <p:spPr bwMode="auto">
          <a:xfrm>
            <a:off x="2411760" y="1628800"/>
            <a:ext cx="3384377" cy="3240360"/>
          </a:xfrm>
          <a:prstGeom prst="rect">
            <a:avLst/>
          </a:prstGeom>
          <a:noFill/>
          <a:ln>
            <a:noFill/>
          </a:ln>
        </p:spPr>
      </p:pic>
      <p:sp>
        <p:nvSpPr>
          <p:cNvPr id="5" name="4 Marcador de contenido"/>
          <p:cNvSpPr>
            <a:spLocks noGrp="1"/>
          </p:cNvSpPr>
          <p:nvPr>
            <p:ph idx="1"/>
          </p:nvPr>
        </p:nvSpPr>
        <p:spPr>
          <a:xfrm>
            <a:off x="7596336" y="2060848"/>
            <a:ext cx="45719" cy="546902"/>
          </a:xfrm>
        </p:spPr>
        <p:txBody>
          <a:bodyPr>
            <a:normAutofit lnSpcReduction="10000"/>
          </a:bodyPr>
          <a:lstStyle/>
          <a:p>
            <a:pPr marL="82296" indent="0">
              <a:buNone/>
            </a:pPr>
            <a:endParaRPr lang="en-US" dirty="0">
              <a:uFillTx/>
            </a:endParaRPr>
          </a:p>
          <a:p>
            <a:pPr marL="82296" indent="0">
              <a:buNone/>
            </a:pPr>
            <a:endParaRPr lang="en-US" dirty="0">
              <a:uFillTx/>
            </a:endParaRPr>
          </a:p>
        </p:txBody>
      </p:sp>
      <p:pic>
        <p:nvPicPr>
          <p:cNvPr id="6" name="Imagen 5" descr="apps.61140.9007199266496513.bbcac69b-e959-42b5-a942-8896462c2f56.jpg"/>
          <p:cNvPicPr>
            <a:picLocks noChangeAspect="1"/>
          </p:cNvPicPr>
          <p:nvPr/>
        </p:nvPicPr>
        <p:blipFill>
          <a:blip r:embed="rId4"/>
          <a:stretch>
            <a:fillRect/>
          </a:stretch>
        </p:blipFill>
        <p:spPr>
          <a:xfrm>
            <a:off x="6219197" y="1700809"/>
            <a:ext cx="2169227" cy="1728192"/>
          </a:xfrm>
          <a:prstGeom prst="rect">
            <a:avLst/>
          </a:prstGeom>
        </p:spPr>
      </p:pic>
      <p:pic>
        <p:nvPicPr>
          <p:cNvPr id="7" name="Imagen 6" descr="download.jpg"/>
          <p:cNvPicPr>
            <a:picLocks noChangeAspect="1"/>
          </p:cNvPicPr>
          <p:nvPr/>
        </p:nvPicPr>
        <p:blipFill>
          <a:blip r:embed="rId5"/>
          <a:stretch>
            <a:fillRect/>
          </a:stretch>
        </p:blipFill>
        <p:spPr>
          <a:xfrm>
            <a:off x="6516216" y="4194210"/>
            <a:ext cx="1872208" cy="20431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srcRect/>
          <a:stretch>
            <a:fillRect/>
          </a:stretch>
        </p:blipFill>
        <p:spPr bwMode="auto">
          <a:xfrm>
            <a:off x="1870075" y="1981200"/>
            <a:ext cx="6629400" cy="3733800"/>
          </a:xfrm>
          <a:prstGeom prst="rect">
            <a:avLst/>
          </a:prstGeom>
          <a:noFill/>
          <a:ln>
            <a:noFill/>
          </a:ln>
        </p:spPr>
      </p:pic>
      <p:pic>
        <p:nvPicPr>
          <p:cNvPr id="8196" name="Picture 4"/>
          <p:cNvPicPr>
            <a:picLocks noChangeAspect="1" noChangeArrowheads="1"/>
          </p:cNvPicPr>
          <p:nvPr/>
        </p:nvPicPr>
        <p:blipFill>
          <a:blip r:embed="rId4"/>
          <a:srcRect/>
          <a:stretch>
            <a:fillRect/>
          </a:stretch>
        </p:blipFill>
        <p:spPr bwMode="auto">
          <a:xfrm>
            <a:off x="1259632" y="116632"/>
            <a:ext cx="6381750" cy="1598687"/>
          </a:xfrm>
          <a:prstGeom prst="rect">
            <a:avLst/>
          </a:prstGeom>
          <a:noFill/>
          <a:ln>
            <a:noFill/>
          </a:ln>
        </p:spPr>
      </p:pic>
      <p:sp>
        <p:nvSpPr>
          <p:cNvPr id="2" name="CuadroTexto 1"/>
          <p:cNvSpPr txBox="1">
            <a:spLocks/>
          </p:cNvSpPr>
          <p:nvPr/>
        </p:nvSpPr>
        <p:spPr>
          <a:xfrm>
            <a:off x="1763688" y="6309320"/>
            <a:ext cx="3365713" cy="369332"/>
          </a:xfrm>
          <a:prstGeom prst="rect">
            <a:avLst/>
          </a:prstGeom>
          <a:noFill/>
        </p:spPr>
        <p:txBody>
          <a:bodyPr wrap="none" rtlCol="0">
            <a:spAutoFit/>
          </a:bodyPr>
          <a:lstStyle/>
          <a:p>
            <a:r>
              <a:rPr lang="es-ES" dirty="0">
                <a:uFillTx/>
              </a:rPr>
              <a:t>30 </a:t>
            </a:r>
            <a:r>
              <a:rPr lang="es-ES" dirty="0" err="1">
                <a:uFillTx/>
              </a:rPr>
              <a:t>million</a:t>
            </a:r>
            <a:r>
              <a:rPr lang="es-ES" dirty="0">
                <a:uFillTx/>
              </a:rPr>
              <a:t> </a:t>
            </a:r>
            <a:r>
              <a:rPr lang="es-ES" dirty="0" err="1">
                <a:uFillTx/>
              </a:rPr>
              <a:t>users</a:t>
            </a:r>
            <a:r>
              <a:rPr lang="es-ES" dirty="0">
                <a:uFillTx/>
              </a:rPr>
              <a:t> </a:t>
            </a:r>
            <a:r>
              <a:rPr lang="es-ES" dirty="0" err="1">
                <a:uFillTx/>
              </a:rPr>
              <a:t>around</a:t>
            </a:r>
            <a:r>
              <a:rPr lang="es-ES" dirty="0">
                <a:uFillTx/>
              </a:rPr>
              <a:t> </a:t>
            </a:r>
            <a:r>
              <a:rPr lang="es-ES" dirty="0" err="1">
                <a:uFillTx/>
              </a:rPr>
              <a:t>the</a:t>
            </a:r>
            <a:r>
              <a:rPr lang="es-ES" dirty="0">
                <a:uFillTx/>
              </a:rPr>
              <a:t> </a:t>
            </a:r>
            <a:r>
              <a:rPr lang="es-ES" dirty="0" err="1">
                <a:uFillTx/>
              </a:rPr>
              <a:t>world</a:t>
            </a:r>
            <a:endParaRPr lang="es-ES" dirty="0">
              <a:uFillTx/>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uFillTx/>
              </a:rPr>
              <a:t>Kahoot</a:t>
            </a:r>
            <a:r>
              <a:rPr lang="es-ES" dirty="0">
                <a:uFillTx/>
              </a:rPr>
              <a:t>! </a:t>
            </a:r>
            <a:r>
              <a:rPr lang="es-ES" dirty="0" err="1">
                <a:uFillTx/>
              </a:rPr>
              <a:t>options</a:t>
            </a:r>
            <a:endParaRPr lang="es-ES" dirty="0">
              <a:uFillTx/>
            </a:endParaRPr>
          </a:p>
        </p:txBody>
      </p:sp>
      <p:pic>
        <p:nvPicPr>
          <p:cNvPr id="4" name="Marcador de contenido 3" descr="Captura de pantalla 2018-10-24 a la(s) 18.02.26.png"/>
          <p:cNvPicPr>
            <a:picLocks noGrp="1" noChangeAspect="1"/>
          </p:cNvPicPr>
          <p:nvPr>
            <p:ph idx="1"/>
          </p:nvPr>
        </p:nvPicPr>
        <p:blipFill>
          <a:blip r:embed="rId3"/>
          <a:srcRect l="1182" r="1182"/>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uFillTx/>
            </a:endParaRPr>
          </a:p>
        </p:txBody>
      </p:sp>
      <p:pic>
        <p:nvPicPr>
          <p:cNvPr id="9218" name="Picture 2"/>
          <p:cNvPicPr>
            <a:picLocks noGrp="1" noChangeAspect="1" noChangeArrowheads="1"/>
          </p:cNvPicPr>
          <p:nvPr>
            <p:ph idx="1"/>
          </p:nvPr>
        </p:nvPicPr>
        <p:blipFill>
          <a:blip r:embed="rId3"/>
          <a:srcRect/>
          <a:stretch>
            <a:fillRect/>
          </a:stretch>
        </p:blipFill>
        <p:spPr bwMode="auto">
          <a:xfrm>
            <a:off x="1435410" y="2442850"/>
            <a:ext cx="7498730" cy="2810500"/>
          </a:xfrm>
          <a:prstGeom prst="rect">
            <a:avLst/>
          </a:prstGeom>
          <a:noFill/>
          <a:ln>
            <a:noFill/>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1176</TotalTime>
  <Words>477</Words>
  <Application>Microsoft Macintosh PowerPoint</Application>
  <PresentationFormat>Presentazione su schermo (4:3)</PresentationFormat>
  <Paragraphs>107</Paragraphs>
  <Slides>37</Slides>
  <Notes>36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37</vt:i4>
      </vt:variant>
    </vt:vector>
  </HeadingPairs>
  <TitlesOfParts>
    <vt:vector size="43" baseType="lpstr">
      <vt:lpstr>Calibri</vt:lpstr>
      <vt:lpstr>Gill Sans MT</vt:lpstr>
      <vt:lpstr>Verdana</vt:lpstr>
      <vt:lpstr>Wingdings</vt:lpstr>
      <vt:lpstr>Wingdings 2</vt:lpstr>
      <vt:lpstr>Solsticio</vt:lpstr>
      <vt:lpstr>Teaching trademark law through digital quizzes</vt:lpstr>
      <vt:lpstr>From the homo sapiens to the homo videns</vt:lpstr>
      <vt:lpstr>Presentazione standard di PowerPoint</vt:lpstr>
      <vt:lpstr>Law students are digital natives</vt:lpstr>
      <vt:lpstr>A picture is worth a thousand words</vt:lpstr>
      <vt:lpstr>Quiz programs</vt:lpstr>
      <vt:lpstr>Presentazione standard di PowerPoint</vt:lpstr>
      <vt:lpstr>Kahoot! options</vt:lpstr>
      <vt:lpstr>Presentazione standard di PowerPoint</vt:lpstr>
      <vt:lpstr>How the platform works</vt:lpstr>
      <vt:lpstr>I. Teacher  www.kahoot.com </vt:lpstr>
      <vt:lpstr>Presentazione standard di PowerPoint</vt:lpstr>
      <vt:lpstr>Preparing the questionnaire</vt:lpstr>
      <vt:lpstr>Writing the question</vt:lpstr>
      <vt:lpstr>Adding images or videos</vt:lpstr>
      <vt:lpstr>Settle the game options</vt:lpstr>
      <vt:lpstr>Classic or team mode</vt:lpstr>
      <vt:lpstr>Students www.kahoot.it </vt:lpstr>
      <vt:lpstr>Game PIN</vt:lpstr>
      <vt:lpstr>Real or fantasy nickname</vt:lpstr>
      <vt:lpstr>Naughty nicknames are not welcome</vt:lpstr>
      <vt:lpstr>Ready to play</vt:lpstr>
      <vt:lpstr>Multiple choice</vt:lpstr>
      <vt:lpstr>Question statistics</vt:lpstr>
      <vt:lpstr>Provisional ranking</vt:lpstr>
      <vt:lpstr>Final ranking</vt:lpstr>
      <vt:lpstr>Each student marks the Kahoot!</vt:lpstr>
      <vt:lpstr>Students feedback</vt:lpstr>
      <vt:lpstr>Examples TM law questions</vt:lpstr>
      <vt:lpstr>Presentazione standard di PowerPoint</vt:lpstr>
      <vt:lpstr>Presentazione standard di PowerPoint</vt:lpstr>
      <vt:lpstr>Presentazione standard di PowerPoint</vt:lpstr>
      <vt:lpstr>Presentazione standard di PowerPoint</vt:lpstr>
      <vt:lpstr>Presentazione standard di PowerPoint</vt:lpstr>
      <vt:lpstr>Kahoot! Advantatges</vt:lpstr>
      <vt:lpstr>Times are changing…</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trademark law through digital quizzes</dc:title>
  <dc:creator>Vicente</dc:creator>
  <cp:lastModifiedBy>Microsoft Office User</cp:lastModifiedBy>
  <cp:revision>34</cp:revision>
  <dcterms:created xsi:type="dcterms:W3CDTF">2018-10-23T14:23:01Z</dcterms:created>
  <dcterms:modified xsi:type="dcterms:W3CDTF">2019-03-30T11:02:57Z</dcterms:modified>
</cp:coreProperties>
</file>